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09" r:id="rId2"/>
  </p:sldMasterIdLst>
  <p:notesMasterIdLst>
    <p:notesMasterId r:id="rId10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9A82-14BC-4789-8B2B-EE291759C7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25A5A-71B8-4E47-8F15-B21F9C98B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l="56966" t="14716" r="4341" b="12285"/>
          <a:stretch/>
        </p:blipFill>
        <p:spPr>
          <a:xfrm>
            <a:off x="6949034" y="1"/>
            <a:ext cx="5242969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l="4481" t="14716" r="54920" b="12285"/>
          <a:stretch/>
        </p:blipFill>
        <p:spPr>
          <a:xfrm>
            <a:off x="0" y="1"/>
            <a:ext cx="55012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15967" y="2128933"/>
            <a:ext cx="8203200" cy="30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84665" lv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latin typeface="Viga"/>
                <a:ea typeface="Viga"/>
                <a:cs typeface="Viga"/>
                <a:sym typeface="Vig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936033" y="5171067"/>
            <a:ext cx="6362800" cy="3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-749235">
            <a:off x="8742841" y="1246331"/>
            <a:ext cx="300529" cy="312003"/>
            <a:chOff x="1294100" y="238325"/>
            <a:chExt cx="5024325" cy="5216125"/>
          </a:xfrm>
        </p:grpSpPr>
        <p:sp>
          <p:nvSpPr>
            <p:cNvPr id="15" name="Google Shape;15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B1A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" name="Google Shape;25;p2"/>
          <p:cNvGrpSpPr/>
          <p:nvPr/>
        </p:nvGrpSpPr>
        <p:grpSpPr>
          <a:xfrm rot="1045849">
            <a:off x="9084753" y="3469706"/>
            <a:ext cx="447272" cy="464345"/>
            <a:chOff x="1294100" y="238325"/>
            <a:chExt cx="5024325" cy="5216125"/>
          </a:xfrm>
        </p:grpSpPr>
        <p:sp>
          <p:nvSpPr>
            <p:cNvPr id="26" name="Google Shape;26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789254" y="1113536"/>
            <a:ext cx="522529" cy="542477"/>
            <a:chOff x="1294100" y="238325"/>
            <a:chExt cx="5024325" cy="5216125"/>
          </a:xfrm>
        </p:grpSpPr>
        <p:sp>
          <p:nvSpPr>
            <p:cNvPr id="37" name="Google Shape;37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-232173">
            <a:off x="4674940" y="1261915"/>
            <a:ext cx="506267" cy="525592"/>
            <a:chOff x="1294100" y="238325"/>
            <a:chExt cx="5024325" cy="5216125"/>
          </a:xfrm>
        </p:grpSpPr>
        <p:sp>
          <p:nvSpPr>
            <p:cNvPr id="48" name="Google Shape;48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728544">
            <a:off x="2075273" y="133511"/>
            <a:ext cx="506392" cy="525724"/>
            <a:chOff x="1294100" y="238325"/>
            <a:chExt cx="5024325" cy="5216125"/>
          </a:xfrm>
        </p:grpSpPr>
        <p:sp>
          <p:nvSpPr>
            <p:cNvPr id="59" name="Google Shape;59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9" name="Google Shape;69;p2"/>
          <p:cNvGrpSpPr/>
          <p:nvPr/>
        </p:nvGrpSpPr>
        <p:grpSpPr>
          <a:xfrm rot="-410025">
            <a:off x="2667182" y="3362038"/>
            <a:ext cx="506703" cy="526045"/>
            <a:chOff x="1294100" y="238325"/>
            <a:chExt cx="5024325" cy="5216125"/>
          </a:xfrm>
        </p:grpSpPr>
        <p:sp>
          <p:nvSpPr>
            <p:cNvPr id="70" name="Google Shape;70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" name="Google Shape;80;p2"/>
          <p:cNvGrpSpPr/>
          <p:nvPr/>
        </p:nvGrpSpPr>
        <p:grpSpPr>
          <a:xfrm rot="-1085977">
            <a:off x="10556838" y="681202"/>
            <a:ext cx="506740" cy="526084"/>
            <a:chOff x="1294100" y="238325"/>
            <a:chExt cx="5024325" cy="5216125"/>
          </a:xfrm>
        </p:grpSpPr>
        <p:sp>
          <p:nvSpPr>
            <p:cNvPr id="81" name="Google Shape;81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1" name="Google Shape;91;p2"/>
          <p:cNvGrpSpPr/>
          <p:nvPr/>
        </p:nvGrpSpPr>
        <p:grpSpPr>
          <a:xfrm rot="772357">
            <a:off x="8859650" y="132740"/>
            <a:ext cx="448041" cy="465145"/>
            <a:chOff x="1294100" y="238325"/>
            <a:chExt cx="5024325" cy="5216125"/>
          </a:xfrm>
        </p:grpSpPr>
        <p:sp>
          <p:nvSpPr>
            <p:cNvPr id="92" name="Google Shape;92;p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71352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3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3"/>
          <p:cNvSpPr/>
          <p:nvPr/>
        </p:nvSpPr>
        <p:spPr>
          <a:xfrm>
            <a:off x="14833" y="-6333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524" name="Google Shape;524;p13"/>
          <p:cNvPicPr preferRelativeResize="0"/>
          <p:nvPr/>
        </p:nvPicPr>
        <p:blipFill rotWithShape="1">
          <a:blip r:embed="rId3">
            <a:alphaModFix/>
          </a:blip>
          <a:srcRect l="56966" t="14716" r="26256" b="12285"/>
          <a:stretch/>
        </p:blipFill>
        <p:spPr>
          <a:xfrm>
            <a:off x="9918701" y="1"/>
            <a:ext cx="22733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13"/>
          <p:cNvPicPr preferRelativeResize="0"/>
          <p:nvPr/>
        </p:nvPicPr>
        <p:blipFill rotWithShape="1">
          <a:blip r:embed="rId3">
            <a:alphaModFix/>
          </a:blip>
          <a:srcRect l="32414" t="14716" r="54920" b="12285"/>
          <a:stretch/>
        </p:blipFill>
        <p:spPr>
          <a:xfrm>
            <a:off x="-15" y="1"/>
            <a:ext cx="171621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7" name="Google Shape;527;p13"/>
          <p:cNvSpPr txBox="1">
            <a:spLocks noGrp="1"/>
          </p:cNvSpPr>
          <p:nvPr>
            <p:ph type="title" idx="2" hasCustomPrompt="1"/>
          </p:nvPr>
        </p:nvSpPr>
        <p:spPr>
          <a:xfrm>
            <a:off x="1649153" y="3668833"/>
            <a:ext cx="10380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b="0">
                <a:solidFill>
                  <a:srgbClr val="BD9D7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28" name="Google Shape;528;p13"/>
          <p:cNvSpPr txBox="1">
            <a:spLocks noGrp="1"/>
          </p:cNvSpPr>
          <p:nvPr>
            <p:ph type="subTitle" idx="1"/>
          </p:nvPr>
        </p:nvSpPr>
        <p:spPr>
          <a:xfrm>
            <a:off x="853667" y="4852600"/>
            <a:ext cx="2626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29" name="Google Shape;529;p13"/>
          <p:cNvSpPr txBox="1">
            <a:spLocks noGrp="1"/>
          </p:cNvSpPr>
          <p:nvPr>
            <p:ph type="subTitle" idx="3"/>
          </p:nvPr>
        </p:nvSpPr>
        <p:spPr>
          <a:xfrm>
            <a:off x="853792" y="4430633"/>
            <a:ext cx="2626000" cy="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0" name="Google Shape;530;p13"/>
          <p:cNvSpPr txBox="1">
            <a:spLocks noGrp="1"/>
          </p:cNvSpPr>
          <p:nvPr>
            <p:ph type="title" idx="4" hasCustomPrompt="1"/>
          </p:nvPr>
        </p:nvSpPr>
        <p:spPr>
          <a:xfrm>
            <a:off x="6880349" y="3668833"/>
            <a:ext cx="10380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200"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1" name="Google Shape;531;p13"/>
          <p:cNvSpPr txBox="1">
            <a:spLocks noGrp="1"/>
          </p:cNvSpPr>
          <p:nvPr>
            <p:ph type="subTitle" idx="5"/>
          </p:nvPr>
        </p:nvSpPr>
        <p:spPr>
          <a:xfrm>
            <a:off x="6086199" y="4852600"/>
            <a:ext cx="2626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2" name="Google Shape;532;p13"/>
          <p:cNvSpPr txBox="1">
            <a:spLocks noGrp="1"/>
          </p:cNvSpPr>
          <p:nvPr>
            <p:ph type="subTitle" idx="6"/>
          </p:nvPr>
        </p:nvSpPr>
        <p:spPr>
          <a:xfrm>
            <a:off x="6086208" y="4430633"/>
            <a:ext cx="2626000" cy="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3" name="Google Shape;533;p13"/>
          <p:cNvSpPr txBox="1">
            <a:spLocks noGrp="1"/>
          </p:cNvSpPr>
          <p:nvPr>
            <p:ph type="title" idx="7" hasCustomPrompt="1"/>
          </p:nvPr>
        </p:nvSpPr>
        <p:spPr>
          <a:xfrm>
            <a:off x="4254336" y="3668833"/>
            <a:ext cx="10380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200" b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ubTitle" idx="8"/>
          </p:nvPr>
        </p:nvSpPr>
        <p:spPr>
          <a:xfrm>
            <a:off x="3460217" y="4858435"/>
            <a:ext cx="2626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5" name="Google Shape;535;p13"/>
          <p:cNvSpPr txBox="1">
            <a:spLocks noGrp="1"/>
          </p:cNvSpPr>
          <p:nvPr>
            <p:ph type="subTitle" idx="9"/>
          </p:nvPr>
        </p:nvSpPr>
        <p:spPr>
          <a:xfrm>
            <a:off x="3460208" y="4430633"/>
            <a:ext cx="2626000" cy="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6" name="Google Shape;536;p13"/>
          <p:cNvSpPr txBox="1">
            <a:spLocks noGrp="1"/>
          </p:cNvSpPr>
          <p:nvPr>
            <p:ph type="title" idx="13" hasCustomPrompt="1"/>
          </p:nvPr>
        </p:nvSpPr>
        <p:spPr>
          <a:xfrm>
            <a:off x="9506204" y="3668900"/>
            <a:ext cx="1038000" cy="5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200" b="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7" name="Google Shape;537;p13"/>
          <p:cNvSpPr txBox="1">
            <a:spLocks noGrp="1"/>
          </p:cNvSpPr>
          <p:nvPr>
            <p:ph type="subTitle" idx="14"/>
          </p:nvPr>
        </p:nvSpPr>
        <p:spPr>
          <a:xfrm>
            <a:off x="8712200" y="4858435"/>
            <a:ext cx="2626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38" name="Google Shape;538;p13"/>
          <p:cNvSpPr txBox="1">
            <a:spLocks noGrp="1"/>
          </p:cNvSpPr>
          <p:nvPr>
            <p:ph type="subTitle" idx="15"/>
          </p:nvPr>
        </p:nvSpPr>
        <p:spPr>
          <a:xfrm>
            <a:off x="8712208" y="4430633"/>
            <a:ext cx="2626000" cy="5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253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Quote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4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41" name="Google Shape;541;p14"/>
          <p:cNvSpPr txBox="1">
            <a:spLocks noGrp="1"/>
          </p:cNvSpPr>
          <p:nvPr>
            <p:ph type="title"/>
          </p:nvPr>
        </p:nvSpPr>
        <p:spPr>
          <a:xfrm>
            <a:off x="1476333" y="3905133"/>
            <a:ext cx="7428400" cy="5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2" name="Google Shape;542;p14"/>
          <p:cNvSpPr txBox="1">
            <a:spLocks noGrp="1"/>
          </p:cNvSpPr>
          <p:nvPr>
            <p:ph type="subTitle" idx="1"/>
          </p:nvPr>
        </p:nvSpPr>
        <p:spPr>
          <a:xfrm>
            <a:off x="1476767" y="1630000"/>
            <a:ext cx="7428000" cy="22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 rotWithShape="1">
          <a:blip r:embed="rId3">
            <a:alphaModFix/>
          </a:blip>
          <a:srcRect l="4893" t="42230" r="58287" b="13498"/>
          <a:stretch/>
        </p:blipFill>
        <p:spPr>
          <a:xfrm flipH="1">
            <a:off x="6426067" y="2051067"/>
            <a:ext cx="5765932" cy="48069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14"/>
          <p:cNvGrpSpPr/>
          <p:nvPr/>
        </p:nvGrpSpPr>
        <p:grpSpPr>
          <a:xfrm rot="-354850" flipH="1">
            <a:off x="602768" y="1642702"/>
            <a:ext cx="656657" cy="681725"/>
            <a:chOff x="1294100" y="238325"/>
            <a:chExt cx="5024325" cy="5216125"/>
          </a:xfrm>
        </p:grpSpPr>
        <p:sp>
          <p:nvSpPr>
            <p:cNvPr id="545" name="Google Shape;545;p1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555" name="Google Shape;555;p14"/>
          <p:cNvSpPr/>
          <p:nvPr/>
        </p:nvSpPr>
        <p:spPr>
          <a:xfrm rot="4501059">
            <a:off x="-424395" y="815557"/>
            <a:ext cx="1033944" cy="469979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556" name="Google Shape;556;p14"/>
          <p:cNvGrpSpPr/>
          <p:nvPr/>
        </p:nvGrpSpPr>
        <p:grpSpPr>
          <a:xfrm rot="806246">
            <a:off x="662496" y="294087"/>
            <a:ext cx="870600" cy="903835"/>
            <a:chOff x="1294100" y="238325"/>
            <a:chExt cx="5024325" cy="5216125"/>
          </a:xfrm>
        </p:grpSpPr>
        <p:sp>
          <p:nvSpPr>
            <p:cNvPr id="557" name="Google Shape;557;p1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7" name="Google Shape;567;p14"/>
          <p:cNvGrpSpPr/>
          <p:nvPr/>
        </p:nvGrpSpPr>
        <p:grpSpPr>
          <a:xfrm rot="-924837">
            <a:off x="2034798" y="954665"/>
            <a:ext cx="466281" cy="484081"/>
            <a:chOff x="1294100" y="238325"/>
            <a:chExt cx="5024325" cy="5216125"/>
          </a:xfrm>
        </p:grpSpPr>
        <p:sp>
          <p:nvSpPr>
            <p:cNvPr id="568" name="Google Shape;568;p1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78" name="Google Shape;578;p14"/>
          <p:cNvGrpSpPr/>
          <p:nvPr/>
        </p:nvGrpSpPr>
        <p:grpSpPr>
          <a:xfrm rot="356640">
            <a:off x="93137" y="3040370"/>
            <a:ext cx="556337" cy="577575"/>
            <a:chOff x="1294100" y="238325"/>
            <a:chExt cx="5024325" cy="5216125"/>
          </a:xfrm>
        </p:grpSpPr>
        <p:sp>
          <p:nvSpPr>
            <p:cNvPr id="579" name="Google Shape;579;p1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89" name="Google Shape;589;p14"/>
          <p:cNvGrpSpPr/>
          <p:nvPr/>
        </p:nvGrpSpPr>
        <p:grpSpPr>
          <a:xfrm rot="-806587" flipH="1">
            <a:off x="1249443" y="2431696"/>
            <a:ext cx="737685" cy="765845"/>
            <a:chOff x="1294100" y="238325"/>
            <a:chExt cx="5024325" cy="5216125"/>
          </a:xfrm>
        </p:grpSpPr>
        <p:sp>
          <p:nvSpPr>
            <p:cNvPr id="590" name="Google Shape;590;p1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600" name="Google Shape;600;p14"/>
          <p:cNvPicPr preferRelativeResize="0"/>
          <p:nvPr/>
        </p:nvPicPr>
        <p:blipFill rotWithShape="1">
          <a:blip r:embed="rId4">
            <a:alphaModFix/>
          </a:blip>
          <a:srcRect l="36048" t="52053" r="3109" b="19659"/>
          <a:stretch/>
        </p:blipFill>
        <p:spPr>
          <a:xfrm>
            <a:off x="3776600" y="4367934"/>
            <a:ext cx="8589203" cy="249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191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5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03" name="Google Shape;603;p15"/>
          <p:cNvSpPr txBox="1">
            <a:spLocks noGrp="1"/>
          </p:cNvSpPr>
          <p:nvPr>
            <p:ph type="title" hasCustomPrompt="1"/>
          </p:nvPr>
        </p:nvSpPr>
        <p:spPr>
          <a:xfrm>
            <a:off x="1983333" y="998433"/>
            <a:ext cx="643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04" name="Google Shape;604;p15"/>
          <p:cNvSpPr txBox="1">
            <a:spLocks noGrp="1"/>
          </p:cNvSpPr>
          <p:nvPr>
            <p:ph type="subTitle" idx="1"/>
          </p:nvPr>
        </p:nvSpPr>
        <p:spPr>
          <a:xfrm>
            <a:off x="1983333" y="1638447"/>
            <a:ext cx="64388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5" name="Google Shape;605;p15"/>
          <p:cNvSpPr txBox="1">
            <a:spLocks noGrp="1"/>
          </p:cNvSpPr>
          <p:nvPr>
            <p:ph type="title" idx="2" hasCustomPrompt="1"/>
          </p:nvPr>
        </p:nvSpPr>
        <p:spPr>
          <a:xfrm>
            <a:off x="1983333" y="2851093"/>
            <a:ext cx="643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06" name="Google Shape;606;p15"/>
          <p:cNvSpPr txBox="1">
            <a:spLocks noGrp="1"/>
          </p:cNvSpPr>
          <p:nvPr>
            <p:ph type="subTitle" idx="3"/>
          </p:nvPr>
        </p:nvSpPr>
        <p:spPr>
          <a:xfrm>
            <a:off x="1983333" y="3491024"/>
            <a:ext cx="64388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07" name="Google Shape;607;p15"/>
          <p:cNvSpPr txBox="1">
            <a:spLocks noGrp="1"/>
          </p:cNvSpPr>
          <p:nvPr>
            <p:ph type="title" idx="4" hasCustomPrompt="1"/>
          </p:nvPr>
        </p:nvSpPr>
        <p:spPr>
          <a:xfrm>
            <a:off x="1983333" y="4703753"/>
            <a:ext cx="643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5"/>
          </p:nvPr>
        </p:nvSpPr>
        <p:spPr>
          <a:xfrm>
            <a:off x="1983333" y="5343600"/>
            <a:ext cx="64388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609" name="Google Shape;609;p15"/>
          <p:cNvPicPr preferRelativeResize="0"/>
          <p:nvPr/>
        </p:nvPicPr>
        <p:blipFill rotWithShape="1">
          <a:blip r:embed="rId3">
            <a:alphaModFix/>
          </a:blip>
          <a:srcRect l="4893" t="42230" r="58287" b="13498"/>
          <a:stretch/>
        </p:blipFill>
        <p:spPr>
          <a:xfrm rot="-5400000" flipH="1">
            <a:off x="7841085" y="394649"/>
            <a:ext cx="4745564" cy="395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5"/>
          <p:cNvPicPr preferRelativeResize="0"/>
          <p:nvPr/>
        </p:nvPicPr>
        <p:blipFill rotWithShape="1">
          <a:blip r:embed="rId4">
            <a:alphaModFix amt="63000"/>
          </a:blip>
          <a:srcRect l="3937" t="45474" r="58055" b="15581"/>
          <a:stretch/>
        </p:blipFill>
        <p:spPr>
          <a:xfrm flipH="1">
            <a:off x="8422131" y="4179744"/>
            <a:ext cx="3769869" cy="26782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15"/>
          <p:cNvGrpSpPr/>
          <p:nvPr/>
        </p:nvGrpSpPr>
        <p:grpSpPr>
          <a:xfrm rot="6301995" flipH="1">
            <a:off x="652393" y="1767144"/>
            <a:ext cx="485555" cy="504091"/>
            <a:chOff x="1294100" y="238325"/>
            <a:chExt cx="5024325" cy="5216125"/>
          </a:xfrm>
        </p:grpSpPr>
        <p:sp>
          <p:nvSpPr>
            <p:cNvPr id="612" name="Google Shape;612;p1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rot="-1295038" flipH="1">
            <a:off x="471145" y="471930"/>
            <a:ext cx="393353" cy="408369"/>
            <a:chOff x="1294100" y="238325"/>
            <a:chExt cx="5024325" cy="5216125"/>
          </a:xfrm>
        </p:grpSpPr>
        <p:sp>
          <p:nvSpPr>
            <p:cNvPr id="623" name="Google Shape;623;p1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633" name="Google Shape;633;p15"/>
          <p:cNvSpPr/>
          <p:nvPr/>
        </p:nvSpPr>
        <p:spPr>
          <a:xfrm flipH="1">
            <a:off x="270758" y="6634890"/>
            <a:ext cx="490836" cy="223109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34" name="Google Shape;634;p15"/>
          <p:cNvSpPr/>
          <p:nvPr/>
        </p:nvSpPr>
        <p:spPr>
          <a:xfrm rot="-5400000" flipH="1">
            <a:off x="-134998" y="2902096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635" name="Google Shape;635;p15"/>
          <p:cNvGrpSpPr/>
          <p:nvPr/>
        </p:nvGrpSpPr>
        <p:grpSpPr>
          <a:xfrm rot="3410141">
            <a:off x="149720" y="3673655"/>
            <a:ext cx="870693" cy="903932"/>
            <a:chOff x="1294100" y="238325"/>
            <a:chExt cx="5024325" cy="5216125"/>
          </a:xfrm>
        </p:grpSpPr>
        <p:sp>
          <p:nvSpPr>
            <p:cNvPr id="636" name="Google Shape;636;p1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46" name="Google Shape;646;p15"/>
          <p:cNvGrpSpPr/>
          <p:nvPr/>
        </p:nvGrpSpPr>
        <p:grpSpPr>
          <a:xfrm rot="5818671">
            <a:off x="679435" y="5520857"/>
            <a:ext cx="485260" cy="503784"/>
            <a:chOff x="1294100" y="238325"/>
            <a:chExt cx="5024325" cy="5216125"/>
          </a:xfrm>
        </p:grpSpPr>
        <p:sp>
          <p:nvSpPr>
            <p:cNvPr id="647" name="Google Shape;647;p1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590427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/>
          <p:nvPr/>
        </p:nvSpPr>
        <p:spPr>
          <a:xfrm rot="-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8823"/>
                  <a:alpha val="3274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1626000" y="3676433"/>
            <a:ext cx="318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/>
          </p:nvPr>
        </p:nvSpPr>
        <p:spPr>
          <a:xfrm>
            <a:off x="1626007" y="1971067"/>
            <a:ext cx="318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661" name="Google Shape;661;p16"/>
          <p:cNvPicPr preferRelativeResize="0"/>
          <p:nvPr/>
        </p:nvPicPr>
        <p:blipFill rotWithShape="1">
          <a:blip r:embed="rId3">
            <a:alphaModFix/>
          </a:blip>
          <a:srcRect l="56966" t="14716" r="26256" b="12285"/>
          <a:stretch/>
        </p:blipFill>
        <p:spPr>
          <a:xfrm flipH="1">
            <a:off x="-15" y="1"/>
            <a:ext cx="22733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16"/>
          <p:cNvPicPr preferRelativeResize="0"/>
          <p:nvPr/>
        </p:nvPicPr>
        <p:blipFill rotWithShape="1">
          <a:blip r:embed="rId3">
            <a:alphaModFix/>
          </a:blip>
          <a:srcRect l="32414" t="14716" r="54920" b="12285"/>
          <a:stretch/>
        </p:blipFill>
        <p:spPr>
          <a:xfrm flipH="1">
            <a:off x="10475785" y="1"/>
            <a:ext cx="171621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3" name="Google Shape;663;p16"/>
          <p:cNvGrpSpPr/>
          <p:nvPr/>
        </p:nvGrpSpPr>
        <p:grpSpPr>
          <a:xfrm rot="537871">
            <a:off x="7802230" y="2689330"/>
            <a:ext cx="1229565" cy="1275817"/>
            <a:chOff x="1294100" y="238325"/>
            <a:chExt cx="5024325" cy="5216125"/>
          </a:xfrm>
        </p:grpSpPr>
        <p:sp>
          <p:nvSpPr>
            <p:cNvPr id="664" name="Google Shape;664;p1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74" name="Google Shape;674;p16"/>
          <p:cNvGrpSpPr/>
          <p:nvPr/>
        </p:nvGrpSpPr>
        <p:grpSpPr>
          <a:xfrm rot="-159698">
            <a:off x="5340119" y="3535303"/>
            <a:ext cx="1298347" cy="1347215"/>
            <a:chOff x="1294100" y="238325"/>
            <a:chExt cx="5024325" cy="5216125"/>
          </a:xfrm>
        </p:grpSpPr>
        <p:sp>
          <p:nvSpPr>
            <p:cNvPr id="675" name="Google Shape;675;p1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85" name="Google Shape;685;p16"/>
          <p:cNvGrpSpPr/>
          <p:nvPr/>
        </p:nvGrpSpPr>
        <p:grpSpPr>
          <a:xfrm rot="731785">
            <a:off x="7954095" y="5292120"/>
            <a:ext cx="501012" cy="520139"/>
            <a:chOff x="1294100" y="238325"/>
            <a:chExt cx="5024325" cy="5216125"/>
          </a:xfrm>
        </p:grpSpPr>
        <p:sp>
          <p:nvSpPr>
            <p:cNvPr id="686" name="Google Shape;686;p1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696" name="Google Shape;696;p16"/>
          <p:cNvGrpSpPr/>
          <p:nvPr/>
        </p:nvGrpSpPr>
        <p:grpSpPr>
          <a:xfrm rot="-901995">
            <a:off x="10594575" y="3483344"/>
            <a:ext cx="485555" cy="504091"/>
            <a:chOff x="1294100" y="238325"/>
            <a:chExt cx="5024325" cy="5216125"/>
          </a:xfrm>
        </p:grpSpPr>
        <p:sp>
          <p:nvSpPr>
            <p:cNvPr id="697" name="Google Shape;697;p1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07" name="Google Shape;707;p16"/>
          <p:cNvGrpSpPr/>
          <p:nvPr/>
        </p:nvGrpSpPr>
        <p:grpSpPr>
          <a:xfrm rot="-1245014">
            <a:off x="7264146" y="1137397"/>
            <a:ext cx="393292" cy="408305"/>
            <a:chOff x="1294100" y="238325"/>
            <a:chExt cx="5024325" cy="5216125"/>
          </a:xfrm>
        </p:grpSpPr>
        <p:sp>
          <p:nvSpPr>
            <p:cNvPr id="708" name="Google Shape;708;p1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8" name="Google Shape;718;p16"/>
          <p:cNvGrpSpPr/>
          <p:nvPr/>
        </p:nvGrpSpPr>
        <p:grpSpPr>
          <a:xfrm rot="-903259">
            <a:off x="9090881" y="5926938"/>
            <a:ext cx="603535" cy="626575"/>
            <a:chOff x="1294100" y="238325"/>
            <a:chExt cx="5024325" cy="5216125"/>
          </a:xfrm>
        </p:grpSpPr>
        <p:sp>
          <p:nvSpPr>
            <p:cNvPr id="719" name="Google Shape;719;p1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13950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7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8823"/>
                  <a:alpha val="3274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31" name="Google Shape;731;p17"/>
          <p:cNvSpPr txBox="1">
            <a:spLocks noGrp="1"/>
          </p:cNvSpPr>
          <p:nvPr>
            <p:ph type="subTitle" idx="1"/>
          </p:nvPr>
        </p:nvSpPr>
        <p:spPr>
          <a:xfrm flipH="1">
            <a:off x="7381767" y="3676437"/>
            <a:ext cx="3184400" cy="1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32" name="Google Shape;732;p17"/>
          <p:cNvSpPr txBox="1">
            <a:spLocks noGrp="1"/>
          </p:cNvSpPr>
          <p:nvPr>
            <p:ph type="title"/>
          </p:nvPr>
        </p:nvSpPr>
        <p:spPr>
          <a:xfrm flipH="1">
            <a:off x="7381765" y="1971051"/>
            <a:ext cx="318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733" name="Google Shape;733;p17"/>
          <p:cNvPicPr preferRelativeResize="0"/>
          <p:nvPr/>
        </p:nvPicPr>
        <p:blipFill rotWithShape="1">
          <a:blip r:embed="rId3">
            <a:alphaModFix/>
          </a:blip>
          <a:srcRect l="56966" t="14716" r="26256" b="12285"/>
          <a:stretch/>
        </p:blipFill>
        <p:spPr>
          <a:xfrm>
            <a:off x="9918701" y="1"/>
            <a:ext cx="22733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7"/>
          <p:cNvPicPr preferRelativeResize="0"/>
          <p:nvPr/>
        </p:nvPicPr>
        <p:blipFill rotWithShape="1">
          <a:blip r:embed="rId3">
            <a:alphaModFix/>
          </a:blip>
          <a:srcRect l="32414" t="14716" r="54920" b="12285"/>
          <a:stretch/>
        </p:blipFill>
        <p:spPr>
          <a:xfrm>
            <a:off x="-15" y="1"/>
            <a:ext cx="171621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17"/>
          <p:cNvGrpSpPr/>
          <p:nvPr/>
        </p:nvGrpSpPr>
        <p:grpSpPr>
          <a:xfrm rot="-537871" flipH="1">
            <a:off x="3104956" y="2689330"/>
            <a:ext cx="1229565" cy="1275817"/>
            <a:chOff x="1294100" y="238325"/>
            <a:chExt cx="5024325" cy="5216125"/>
          </a:xfrm>
        </p:grpSpPr>
        <p:sp>
          <p:nvSpPr>
            <p:cNvPr id="736" name="Google Shape;736;p1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46" name="Google Shape;746;p17"/>
          <p:cNvGrpSpPr/>
          <p:nvPr/>
        </p:nvGrpSpPr>
        <p:grpSpPr>
          <a:xfrm rot="159698" flipH="1">
            <a:off x="5498286" y="3535303"/>
            <a:ext cx="1298347" cy="1347215"/>
            <a:chOff x="1294100" y="238325"/>
            <a:chExt cx="5024325" cy="5216125"/>
          </a:xfrm>
        </p:grpSpPr>
        <p:sp>
          <p:nvSpPr>
            <p:cNvPr id="747" name="Google Shape;747;p1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7" name="Google Shape;757;p17"/>
          <p:cNvGrpSpPr/>
          <p:nvPr/>
        </p:nvGrpSpPr>
        <p:grpSpPr>
          <a:xfrm rot="-731785" flipH="1">
            <a:off x="3681645" y="5292120"/>
            <a:ext cx="501012" cy="520139"/>
            <a:chOff x="1294100" y="238325"/>
            <a:chExt cx="5024325" cy="5216125"/>
          </a:xfrm>
        </p:grpSpPr>
        <p:sp>
          <p:nvSpPr>
            <p:cNvPr id="758" name="Google Shape;758;p1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68" name="Google Shape;768;p17"/>
          <p:cNvGrpSpPr/>
          <p:nvPr/>
        </p:nvGrpSpPr>
        <p:grpSpPr>
          <a:xfrm rot="901995" flipH="1">
            <a:off x="1056621" y="3483344"/>
            <a:ext cx="485555" cy="504091"/>
            <a:chOff x="1294100" y="238325"/>
            <a:chExt cx="5024325" cy="5216125"/>
          </a:xfrm>
        </p:grpSpPr>
        <p:sp>
          <p:nvSpPr>
            <p:cNvPr id="769" name="Google Shape;769;p1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9" name="Google Shape;779;p17"/>
          <p:cNvGrpSpPr/>
          <p:nvPr/>
        </p:nvGrpSpPr>
        <p:grpSpPr>
          <a:xfrm rot="1245014" flipH="1">
            <a:off x="4479315" y="1137397"/>
            <a:ext cx="393292" cy="408305"/>
            <a:chOff x="1294100" y="238325"/>
            <a:chExt cx="5024325" cy="5216125"/>
          </a:xfrm>
        </p:grpSpPr>
        <p:sp>
          <p:nvSpPr>
            <p:cNvPr id="780" name="Google Shape;780;p1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0" name="Google Shape;790;p17"/>
          <p:cNvGrpSpPr/>
          <p:nvPr/>
        </p:nvGrpSpPr>
        <p:grpSpPr>
          <a:xfrm rot="903259" flipH="1">
            <a:off x="2079070" y="5804138"/>
            <a:ext cx="603535" cy="626575"/>
            <a:chOff x="1294100" y="238325"/>
            <a:chExt cx="5024325" cy="5216125"/>
          </a:xfrm>
        </p:grpSpPr>
        <p:sp>
          <p:nvSpPr>
            <p:cNvPr id="791" name="Google Shape;791;p1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57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8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8823"/>
                  <a:alpha val="3274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03" name="Google Shape;803;p18"/>
          <p:cNvSpPr txBox="1">
            <a:spLocks noGrp="1"/>
          </p:cNvSpPr>
          <p:nvPr>
            <p:ph type="subTitle" idx="1"/>
          </p:nvPr>
        </p:nvSpPr>
        <p:spPr>
          <a:xfrm flipH="1">
            <a:off x="7829900" y="3913967"/>
            <a:ext cx="3381200" cy="14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04" name="Google Shape;804;p18"/>
          <p:cNvSpPr txBox="1">
            <a:spLocks noGrp="1"/>
          </p:cNvSpPr>
          <p:nvPr>
            <p:ph type="title"/>
          </p:nvPr>
        </p:nvSpPr>
        <p:spPr>
          <a:xfrm flipH="1">
            <a:off x="7829900" y="1096667"/>
            <a:ext cx="3381200" cy="2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805" name="Google Shape;805;p18"/>
          <p:cNvGrpSpPr/>
          <p:nvPr/>
        </p:nvGrpSpPr>
        <p:grpSpPr>
          <a:xfrm rot="-731410" flipH="1">
            <a:off x="880771" y="4349928"/>
            <a:ext cx="393399" cy="408416"/>
            <a:chOff x="1294100" y="238325"/>
            <a:chExt cx="5024325" cy="5216125"/>
          </a:xfrm>
        </p:grpSpPr>
        <p:sp>
          <p:nvSpPr>
            <p:cNvPr id="806" name="Google Shape;806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6" name="Google Shape;816;p18"/>
          <p:cNvGrpSpPr/>
          <p:nvPr/>
        </p:nvGrpSpPr>
        <p:grpSpPr>
          <a:xfrm rot="900843" flipH="1">
            <a:off x="1374942" y="5017210"/>
            <a:ext cx="837853" cy="869839"/>
            <a:chOff x="1294100" y="238325"/>
            <a:chExt cx="5024325" cy="5216125"/>
          </a:xfrm>
        </p:grpSpPr>
        <p:sp>
          <p:nvSpPr>
            <p:cNvPr id="817" name="Google Shape;817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27" name="Google Shape;827;p18"/>
          <p:cNvGrpSpPr/>
          <p:nvPr/>
        </p:nvGrpSpPr>
        <p:grpSpPr>
          <a:xfrm rot="-708068" flipH="1">
            <a:off x="458884" y="2231178"/>
            <a:ext cx="429104" cy="445484"/>
            <a:chOff x="1294100" y="238325"/>
            <a:chExt cx="5024325" cy="5216125"/>
          </a:xfrm>
        </p:grpSpPr>
        <p:sp>
          <p:nvSpPr>
            <p:cNvPr id="828" name="Google Shape;828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8" name="Google Shape;838;p18"/>
          <p:cNvGrpSpPr/>
          <p:nvPr/>
        </p:nvGrpSpPr>
        <p:grpSpPr>
          <a:xfrm rot="788566">
            <a:off x="986749" y="170781"/>
            <a:ext cx="854408" cy="887024"/>
            <a:chOff x="1294100" y="238325"/>
            <a:chExt cx="5024325" cy="5216125"/>
          </a:xfrm>
        </p:grpSpPr>
        <p:sp>
          <p:nvSpPr>
            <p:cNvPr id="839" name="Google Shape;839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49" name="Google Shape;849;p18"/>
          <p:cNvGrpSpPr/>
          <p:nvPr/>
        </p:nvGrpSpPr>
        <p:grpSpPr>
          <a:xfrm rot="731410">
            <a:off x="2642482" y="6255444"/>
            <a:ext cx="393399" cy="408416"/>
            <a:chOff x="1294100" y="238325"/>
            <a:chExt cx="5024325" cy="5216125"/>
          </a:xfrm>
        </p:grpSpPr>
        <p:sp>
          <p:nvSpPr>
            <p:cNvPr id="850" name="Google Shape;850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60" name="Google Shape;860;p18"/>
          <p:cNvGrpSpPr/>
          <p:nvPr/>
        </p:nvGrpSpPr>
        <p:grpSpPr>
          <a:xfrm rot="-901995">
            <a:off x="3277936" y="2842960"/>
            <a:ext cx="485555" cy="504091"/>
            <a:chOff x="1294100" y="238325"/>
            <a:chExt cx="5024325" cy="5216125"/>
          </a:xfrm>
        </p:grpSpPr>
        <p:sp>
          <p:nvSpPr>
            <p:cNvPr id="861" name="Google Shape;861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71" name="Google Shape;871;p18"/>
          <p:cNvGrpSpPr/>
          <p:nvPr/>
        </p:nvGrpSpPr>
        <p:grpSpPr>
          <a:xfrm rot="-900843">
            <a:off x="1932806" y="2018955"/>
            <a:ext cx="837853" cy="869839"/>
            <a:chOff x="1294100" y="238325"/>
            <a:chExt cx="5024325" cy="5216125"/>
          </a:xfrm>
        </p:grpSpPr>
        <p:sp>
          <p:nvSpPr>
            <p:cNvPr id="872" name="Google Shape;872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82" name="Google Shape;882;p18"/>
          <p:cNvGrpSpPr/>
          <p:nvPr/>
        </p:nvGrpSpPr>
        <p:grpSpPr>
          <a:xfrm rot="457113" flipH="1">
            <a:off x="3674047" y="873825"/>
            <a:ext cx="530563" cy="550816"/>
            <a:chOff x="1294100" y="238325"/>
            <a:chExt cx="5024325" cy="5216125"/>
          </a:xfrm>
        </p:grpSpPr>
        <p:sp>
          <p:nvSpPr>
            <p:cNvPr id="883" name="Google Shape;883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93" name="Google Shape;893;p18"/>
          <p:cNvGrpSpPr/>
          <p:nvPr/>
        </p:nvGrpSpPr>
        <p:grpSpPr>
          <a:xfrm rot="1245014" flipH="1">
            <a:off x="566686" y="5949246"/>
            <a:ext cx="393292" cy="408305"/>
            <a:chOff x="1294100" y="238325"/>
            <a:chExt cx="5024325" cy="5216125"/>
          </a:xfrm>
        </p:grpSpPr>
        <p:sp>
          <p:nvSpPr>
            <p:cNvPr id="894" name="Google Shape;894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04" name="Google Shape;904;p18"/>
          <p:cNvGrpSpPr/>
          <p:nvPr/>
        </p:nvGrpSpPr>
        <p:grpSpPr>
          <a:xfrm rot="-399266">
            <a:off x="328909" y="1079845"/>
            <a:ext cx="485607" cy="504144"/>
            <a:chOff x="1294100" y="238325"/>
            <a:chExt cx="5024325" cy="5216125"/>
          </a:xfrm>
        </p:grpSpPr>
        <p:sp>
          <p:nvSpPr>
            <p:cNvPr id="905" name="Google Shape;905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15" name="Google Shape;915;p18"/>
          <p:cNvGrpSpPr/>
          <p:nvPr/>
        </p:nvGrpSpPr>
        <p:grpSpPr>
          <a:xfrm rot="499882">
            <a:off x="2274613" y="3946491"/>
            <a:ext cx="485448" cy="503980"/>
            <a:chOff x="1294100" y="238325"/>
            <a:chExt cx="5024325" cy="5216125"/>
          </a:xfrm>
        </p:grpSpPr>
        <p:sp>
          <p:nvSpPr>
            <p:cNvPr id="916" name="Google Shape;916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6" name="Google Shape;926;p18"/>
          <p:cNvGrpSpPr/>
          <p:nvPr/>
        </p:nvGrpSpPr>
        <p:grpSpPr>
          <a:xfrm rot="-768256" flipH="1">
            <a:off x="2320843" y="1142244"/>
            <a:ext cx="392960" cy="407961"/>
            <a:chOff x="1294100" y="238325"/>
            <a:chExt cx="5024325" cy="5216125"/>
          </a:xfrm>
        </p:grpSpPr>
        <p:sp>
          <p:nvSpPr>
            <p:cNvPr id="927" name="Google Shape;927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37" name="Google Shape;937;p18"/>
          <p:cNvGrpSpPr/>
          <p:nvPr/>
        </p:nvGrpSpPr>
        <p:grpSpPr>
          <a:xfrm rot="1644766">
            <a:off x="3309729" y="4651081"/>
            <a:ext cx="485993" cy="504545"/>
            <a:chOff x="1294100" y="238325"/>
            <a:chExt cx="5024325" cy="5216125"/>
          </a:xfrm>
        </p:grpSpPr>
        <p:sp>
          <p:nvSpPr>
            <p:cNvPr id="938" name="Google Shape;938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48" name="Google Shape;948;p18"/>
          <p:cNvGrpSpPr/>
          <p:nvPr/>
        </p:nvGrpSpPr>
        <p:grpSpPr>
          <a:xfrm rot="-756379" flipH="1">
            <a:off x="1157391" y="3087428"/>
            <a:ext cx="429723" cy="446128"/>
            <a:chOff x="1294100" y="238325"/>
            <a:chExt cx="5024325" cy="5216125"/>
          </a:xfrm>
        </p:grpSpPr>
        <p:sp>
          <p:nvSpPr>
            <p:cNvPr id="949" name="Google Shape;949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9" name="Google Shape;959;p18"/>
          <p:cNvGrpSpPr/>
          <p:nvPr/>
        </p:nvGrpSpPr>
        <p:grpSpPr>
          <a:xfrm rot="-731410" flipH="1">
            <a:off x="3997187" y="5949195"/>
            <a:ext cx="393399" cy="408416"/>
            <a:chOff x="1294100" y="238325"/>
            <a:chExt cx="5024325" cy="5216125"/>
          </a:xfrm>
        </p:grpSpPr>
        <p:sp>
          <p:nvSpPr>
            <p:cNvPr id="960" name="Google Shape;960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70" name="Google Shape;970;p18"/>
          <p:cNvGrpSpPr/>
          <p:nvPr/>
        </p:nvGrpSpPr>
        <p:grpSpPr>
          <a:xfrm rot="-354850" flipH="1">
            <a:off x="5170034" y="1500902"/>
            <a:ext cx="656657" cy="681725"/>
            <a:chOff x="1294100" y="238325"/>
            <a:chExt cx="5024325" cy="5216125"/>
          </a:xfrm>
        </p:grpSpPr>
        <p:sp>
          <p:nvSpPr>
            <p:cNvPr id="971" name="Google Shape;971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981" name="Google Shape;981;p18"/>
          <p:cNvSpPr/>
          <p:nvPr/>
        </p:nvSpPr>
        <p:spPr>
          <a:xfrm>
            <a:off x="5450606" y="6394525"/>
            <a:ext cx="1033991" cy="4700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982" name="Google Shape;982;p18"/>
          <p:cNvGrpSpPr/>
          <p:nvPr/>
        </p:nvGrpSpPr>
        <p:grpSpPr>
          <a:xfrm rot="806246">
            <a:off x="5660696" y="88787"/>
            <a:ext cx="870600" cy="903835"/>
            <a:chOff x="1294100" y="238325"/>
            <a:chExt cx="5024325" cy="5216125"/>
          </a:xfrm>
        </p:grpSpPr>
        <p:sp>
          <p:nvSpPr>
            <p:cNvPr id="983" name="Google Shape;983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93" name="Google Shape;993;p18"/>
          <p:cNvGrpSpPr/>
          <p:nvPr/>
        </p:nvGrpSpPr>
        <p:grpSpPr>
          <a:xfrm rot="-924837">
            <a:off x="7029798" y="762065"/>
            <a:ext cx="466281" cy="484081"/>
            <a:chOff x="1294100" y="238325"/>
            <a:chExt cx="5024325" cy="5216125"/>
          </a:xfrm>
        </p:grpSpPr>
        <p:sp>
          <p:nvSpPr>
            <p:cNvPr id="994" name="Google Shape;994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04" name="Google Shape;1004;p18"/>
          <p:cNvGrpSpPr/>
          <p:nvPr/>
        </p:nvGrpSpPr>
        <p:grpSpPr>
          <a:xfrm rot="356640">
            <a:off x="5288504" y="3309037"/>
            <a:ext cx="556337" cy="577575"/>
            <a:chOff x="1294100" y="238325"/>
            <a:chExt cx="5024325" cy="5216125"/>
          </a:xfrm>
        </p:grpSpPr>
        <p:sp>
          <p:nvSpPr>
            <p:cNvPr id="1005" name="Google Shape;1005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15" name="Google Shape;1015;p18"/>
          <p:cNvGrpSpPr/>
          <p:nvPr/>
        </p:nvGrpSpPr>
        <p:grpSpPr>
          <a:xfrm rot="-806587" flipH="1">
            <a:off x="6341943" y="2226396"/>
            <a:ext cx="737685" cy="765845"/>
            <a:chOff x="1294100" y="238325"/>
            <a:chExt cx="5024325" cy="5216125"/>
          </a:xfrm>
        </p:grpSpPr>
        <p:sp>
          <p:nvSpPr>
            <p:cNvPr id="1016" name="Google Shape;1016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6" name="Google Shape;1026;p18"/>
          <p:cNvGrpSpPr/>
          <p:nvPr/>
        </p:nvGrpSpPr>
        <p:grpSpPr>
          <a:xfrm rot="-806246" flipH="1">
            <a:off x="4944024" y="5069771"/>
            <a:ext cx="870600" cy="903835"/>
            <a:chOff x="1294100" y="238325"/>
            <a:chExt cx="5024325" cy="5216125"/>
          </a:xfrm>
        </p:grpSpPr>
        <p:sp>
          <p:nvSpPr>
            <p:cNvPr id="1027" name="Google Shape;1027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37" name="Google Shape;1037;p18"/>
          <p:cNvGrpSpPr/>
          <p:nvPr/>
        </p:nvGrpSpPr>
        <p:grpSpPr>
          <a:xfrm flipH="1">
            <a:off x="6263022" y="4137247"/>
            <a:ext cx="466257" cy="484056"/>
            <a:chOff x="1294100" y="238325"/>
            <a:chExt cx="5024325" cy="5216125"/>
          </a:xfrm>
        </p:grpSpPr>
        <p:sp>
          <p:nvSpPr>
            <p:cNvPr id="1038" name="Google Shape;1038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48" name="Google Shape;1048;p18"/>
          <p:cNvGrpSpPr/>
          <p:nvPr/>
        </p:nvGrpSpPr>
        <p:grpSpPr>
          <a:xfrm rot="806587">
            <a:off x="6468592" y="5314414"/>
            <a:ext cx="737685" cy="765845"/>
            <a:chOff x="1294100" y="238325"/>
            <a:chExt cx="5024325" cy="5216125"/>
          </a:xfrm>
        </p:grpSpPr>
        <p:sp>
          <p:nvSpPr>
            <p:cNvPr id="1049" name="Google Shape;1049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59" name="Google Shape;1059;p18"/>
          <p:cNvGrpSpPr/>
          <p:nvPr/>
        </p:nvGrpSpPr>
        <p:grpSpPr>
          <a:xfrm rot="-1142019" flipH="1">
            <a:off x="4562115" y="603365"/>
            <a:ext cx="466295" cy="484095"/>
            <a:chOff x="1294100" y="238325"/>
            <a:chExt cx="5024325" cy="5216125"/>
          </a:xfrm>
        </p:grpSpPr>
        <p:sp>
          <p:nvSpPr>
            <p:cNvPr id="1060" name="Google Shape;1060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70" name="Google Shape;1070;p18"/>
          <p:cNvGrpSpPr/>
          <p:nvPr/>
        </p:nvGrpSpPr>
        <p:grpSpPr>
          <a:xfrm rot="-769727">
            <a:off x="4408367" y="2445854"/>
            <a:ext cx="485752" cy="504295"/>
            <a:chOff x="1294100" y="238325"/>
            <a:chExt cx="5024325" cy="5216125"/>
          </a:xfrm>
        </p:grpSpPr>
        <p:sp>
          <p:nvSpPr>
            <p:cNvPr id="1071" name="Google Shape;1071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81" name="Google Shape;1081;p18"/>
          <p:cNvGrpSpPr/>
          <p:nvPr/>
        </p:nvGrpSpPr>
        <p:grpSpPr>
          <a:xfrm rot="328084" flipH="1">
            <a:off x="3996747" y="3745019"/>
            <a:ext cx="393689" cy="408717"/>
            <a:chOff x="1294100" y="238325"/>
            <a:chExt cx="5024325" cy="5216125"/>
          </a:xfrm>
        </p:grpSpPr>
        <p:sp>
          <p:nvSpPr>
            <p:cNvPr id="1082" name="Google Shape;1082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92" name="Google Shape;1092;p18"/>
          <p:cNvGrpSpPr/>
          <p:nvPr/>
        </p:nvGrpSpPr>
        <p:grpSpPr>
          <a:xfrm rot="-1106097" flipH="1">
            <a:off x="7303541" y="3593053"/>
            <a:ext cx="394031" cy="409072"/>
            <a:chOff x="1294100" y="238325"/>
            <a:chExt cx="5024325" cy="5216125"/>
          </a:xfrm>
        </p:grpSpPr>
        <p:sp>
          <p:nvSpPr>
            <p:cNvPr id="1093" name="Google Shape;1093;p18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52245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9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05" name="Google Shape;1105;p19"/>
          <p:cNvSpPr txBox="1">
            <a:spLocks noGrp="1"/>
          </p:cNvSpPr>
          <p:nvPr>
            <p:ph type="title"/>
          </p:nvPr>
        </p:nvSpPr>
        <p:spPr>
          <a:xfrm>
            <a:off x="2833233" y="2056633"/>
            <a:ext cx="6525600" cy="15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4666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06" name="Google Shape;1106;p19"/>
          <p:cNvSpPr txBox="1">
            <a:spLocks noGrp="1"/>
          </p:cNvSpPr>
          <p:nvPr>
            <p:ph type="subTitle" idx="1"/>
          </p:nvPr>
        </p:nvSpPr>
        <p:spPr>
          <a:xfrm>
            <a:off x="2833267" y="3741367"/>
            <a:ext cx="6525600" cy="12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107" name="Google Shape;1107;p19"/>
          <p:cNvGrpSpPr/>
          <p:nvPr/>
        </p:nvGrpSpPr>
        <p:grpSpPr>
          <a:xfrm flipH="1">
            <a:off x="-9931" y="3331003"/>
            <a:ext cx="325387" cy="675948"/>
            <a:chOff x="2551300" y="238325"/>
            <a:chExt cx="2510700" cy="5215650"/>
          </a:xfrm>
        </p:grpSpPr>
        <p:sp>
          <p:nvSpPr>
            <p:cNvPr id="1108" name="Google Shape;1108;p19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3" name="Google Shape;1113;p19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4" name="Google Shape;1114;p19"/>
          <p:cNvGrpSpPr/>
          <p:nvPr/>
        </p:nvGrpSpPr>
        <p:grpSpPr>
          <a:xfrm rot="-901995">
            <a:off x="267591" y="1959777"/>
            <a:ext cx="485555" cy="504091"/>
            <a:chOff x="1294100" y="238325"/>
            <a:chExt cx="5024325" cy="5216125"/>
          </a:xfrm>
        </p:grpSpPr>
        <p:sp>
          <p:nvSpPr>
            <p:cNvPr id="1115" name="Google Shape;1115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6" name="Google Shape;1116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7" name="Google Shape;1117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8" name="Google Shape;1118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9" name="Google Shape;1119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0" name="Google Shape;1120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1" name="Google Shape;1121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2" name="Google Shape;1122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3" name="Google Shape;1123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4" name="Google Shape;1124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25" name="Google Shape;1125;p19"/>
          <p:cNvGrpSpPr/>
          <p:nvPr/>
        </p:nvGrpSpPr>
        <p:grpSpPr>
          <a:xfrm rot="731410">
            <a:off x="9169746" y="4261028"/>
            <a:ext cx="393399" cy="408416"/>
            <a:chOff x="1294100" y="238325"/>
            <a:chExt cx="5024325" cy="5216125"/>
          </a:xfrm>
        </p:grpSpPr>
        <p:sp>
          <p:nvSpPr>
            <p:cNvPr id="1126" name="Google Shape;1126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7" name="Google Shape;1127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8" name="Google Shape;1128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9" name="Google Shape;1129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0" name="Google Shape;1130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1" name="Google Shape;1131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2" name="Google Shape;1132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3" name="Google Shape;1133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4" name="Google Shape;1134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5" name="Google Shape;1135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36" name="Google Shape;1136;p19"/>
          <p:cNvGrpSpPr/>
          <p:nvPr/>
        </p:nvGrpSpPr>
        <p:grpSpPr>
          <a:xfrm rot="-731410" flipH="1">
            <a:off x="313735" y="5713544"/>
            <a:ext cx="393399" cy="408416"/>
            <a:chOff x="1294100" y="238325"/>
            <a:chExt cx="5024325" cy="5216125"/>
          </a:xfrm>
        </p:grpSpPr>
        <p:sp>
          <p:nvSpPr>
            <p:cNvPr id="1137" name="Google Shape;1137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8" name="Google Shape;1138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9" name="Google Shape;1139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0" name="Google Shape;1140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1" name="Google Shape;1141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2" name="Google Shape;1142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3" name="Google Shape;1143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4" name="Google Shape;1144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5" name="Google Shape;1145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6" name="Google Shape;1146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47" name="Google Shape;1147;p19"/>
          <p:cNvGrpSpPr/>
          <p:nvPr/>
        </p:nvGrpSpPr>
        <p:grpSpPr>
          <a:xfrm rot="-900079">
            <a:off x="10721723" y="2866295"/>
            <a:ext cx="530563" cy="550816"/>
            <a:chOff x="1294100" y="238325"/>
            <a:chExt cx="5024325" cy="5216125"/>
          </a:xfrm>
        </p:grpSpPr>
        <p:sp>
          <p:nvSpPr>
            <p:cNvPr id="1148" name="Google Shape;1148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9" name="Google Shape;1149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0" name="Google Shape;1150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1" name="Google Shape;1151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2" name="Google Shape;1152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3" name="Google Shape;1153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4" name="Google Shape;1154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5" name="Google Shape;1155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6" name="Google Shape;1156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7" name="Google Shape;1157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58" name="Google Shape;1158;p19"/>
          <p:cNvGrpSpPr/>
          <p:nvPr/>
        </p:nvGrpSpPr>
        <p:grpSpPr>
          <a:xfrm rot="900079" flipH="1">
            <a:off x="11411327" y="2025969"/>
            <a:ext cx="530563" cy="550816"/>
            <a:chOff x="1294100" y="238325"/>
            <a:chExt cx="5024325" cy="5216125"/>
          </a:xfrm>
        </p:grpSpPr>
        <p:sp>
          <p:nvSpPr>
            <p:cNvPr id="1159" name="Google Shape;1159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0" name="Google Shape;1160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1" name="Google Shape;1161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2" name="Google Shape;1162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3" name="Google Shape;1163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4" name="Google Shape;1164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5" name="Google Shape;1165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6" name="Google Shape;1166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7" name="Google Shape;1167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8" name="Google Shape;1168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69" name="Google Shape;1169;p19"/>
          <p:cNvGrpSpPr/>
          <p:nvPr/>
        </p:nvGrpSpPr>
        <p:grpSpPr>
          <a:xfrm rot="729055">
            <a:off x="10877295" y="4749706"/>
            <a:ext cx="429660" cy="446061"/>
            <a:chOff x="1294100" y="238325"/>
            <a:chExt cx="5024325" cy="5216125"/>
          </a:xfrm>
        </p:grpSpPr>
        <p:sp>
          <p:nvSpPr>
            <p:cNvPr id="1170" name="Google Shape;1170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1" name="Google Shape;1171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2" name="Google Shape;1172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3" name="Google Shape;1173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4" name="Google Shape;1174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5" name="Google Shape;1175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6" name="Google Shape;1176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7" name="Google Shape;1177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8" name="Google Shape;1178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9" name="Google Shape;1179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0" name="Google Shape;1180;p19"/>
          <p:cNvGrpSpPr/>
          <p:nvPr/>
        </p:nvGrpSpPr>
        <p:grpSpPr>
          <a:xfrm>
            <a:off x="11901201" y="3223585"/>
            <a:ext cx="290907" cy="604320"/>
            <a:chOff x="2551300" y="238325"/>
            <a:chExt cx="2510700" cy="5215650"/>
          </a:xfrm>
        </p:grpSpPr>
        <p:sp>
          <p:nvSpPr>
            <p:cNvPr id="1181" name="Google Shape;1181;p19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2" name="Google Shape;1182;p19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3" name="Google Shape;1183;p19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4" name="Google Shape;1184;p19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5" name="Google Shape;1185;p19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6" name="Google Shape;1186;p19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7" name="Google Shape;1187;p19"/>
          <p:cNvGrpSpPr/>
          <p:nvPr/>
        </p:nvGrpSpPr>
        <p:grpSpPr>
          <a:xfrm rot="-901995">
            <a:off x="7746849" y="5491877"/>
            <a:ext cx="485555" cy="504091"/>
            <a:chOff x="1294100" y="238325"/>
            <a:chExt cx="5024325" cy="5216125"/>
          </a:xfrm>
        </p:grpSpPr>
        <p:sp>
          <p:nvSpPr>
            <p:cNvPr id="1188" name="Google Shape;1188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9" name="Google Shape;1189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0" name="Google Shape;1190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1" name="Google Shape;1191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2" name="Google Shape;1192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3" name="Google Shape;1193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98" name="Google Shape;1198;p19"/>
          <p:cNvGrpSpPr/>
          <p:nvPr/>
        </p:nvGrpSpPr>
        <p:grpSpPr>
          <a:xfrm rot="708068">
            <a:off x="9555927" y="2142278"/>
            <a:ext cx="429104" cy="445484"/>
            <a:chOff x="1294100" y="238325"/>
            <a:chExt cx="5024325" cy="5216125"/>
          </a:xfrm>
        </p:grpSpPr>
        <p:sp>
          <p:nvSpPr>
            <p:cNvPr id="1199" name="Google Shape;1199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09" name="Google Shape;1209;p19"/>
          <p:cNvGrpSpPr/>
          <p:nvPr/>
        </p:nvGrpSpPr>
        <p:grpSpPr>
          <a:xfrm rot="901995" flipH="1">
            <a:off x="4002199" y="438593"/>
            <a:ext cx="485555" cy="504091"/>
            <a:chOff x="1294100" y="238325"/>
            <a:chExt cx="5024325" cy="5216125"/>
          </a:xfrm>
        </p:grpSpPr>
        <p:sp>
          <p:nvSpPr>
            <p:cNvPr id="1210" name="Google Shape;1210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20" name="Google Shape;1220;p19"/>
          <p:cNvGrpSpPr/>
          <p:nvPr/>
        </p:nvGrpSpPr>
        <p:grpSpPr>
          <a:xfrm rot="-731410" flipH="1">
            <a:off x="3513035" y="1416311"/>
            <a:ext cx="393399" cy="408416"/>
            <a:chOff x="1294100" y="238325"/>
            <a:chExt cx="5024325" cy="5216125"/>
          </a:xfrm>
        </p:grpSpPr>
        <p:sp>
          <p:nvSpPr>
            <p:cNvPr id="1221" name="Google Shape;1221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31" name="Google Shape;1231;p19"/>
          <p:cNvGrpSpPr/>
          <p:nvPr/>
        </p:nvGrpSpPr>
        <p:grpSpPr>
          <a:xfrm rot="731410">
            <a:off x="2131962" y="551695"/>
            <a:ext cx="393399" cy="408416"/>
            <a:chOff x="1294100" y="238325"/>
            <a:chExt cx="5024325" cy="5216125"/>
          </a:xfrm>
        </p:grpSpPr>
        <p:sp>
          <p:nvSpPr>
            <p:cNvPr id="1232" name="Google Shape;1232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2" name="Google Shape;1242;p19"/>
          <p:cNvGrpSpPr/>
          <p:nvPr/>
        </p:nvGrpSpPr>
        <p:grpSpPr>
          <a:xfrm rot="901995" flipH="1">
            <a:off x="3582207" y="2572560"/>
            <a:ext cx="485555" cy="504091"/>
            <a:chOff x="1294100" y="238325"/>
            <a:chExt cx="5024325" cy="5216125"/>
          </a:xfrm>
        </p:grpSpPr>
        <p:sp>
          <p:nvSpPr>
            <p:cNvPr id="1243" name="Google Shape;1243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53" name="Google Shape;1253;p19"/>
          <p:cNvGrpSpPr/>
          <p:nvPr/>
        </p:nvGrpSpPr>
        <p:grpSpPr>
          <a:xfrm rot="900079" flipH="1">
            <a:off x="7471677" y="2320195"/>
            <a:ext cx="530563" cy="550816"/>
            <a:chOff x="1294100" y="238325"/>
            <a:chExt cx="5024325" cy="5216125"/>
          </a:xfrm>
        </p:grpSpPr>
        <p:sp>
          <p:nvSpPr>
            <p:cNvPr id="1254" name="Google Shape;1254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64" name="Google Shape;1264;p19"/>
          <p:cNvGrpSpPr/>
          <p:nvPr/>
        </p:nvGrpSpPr>
        <p:grpSpPr>
          <a:xfrm rot="-457113">
            <a:off x="3559705" y="5906959"/>
            <a:ext cx="530563" cy="550816"/>
            <a:chOff x="1294100" y="238325"/>
            <a:chExt cx="5024325" cy="5216125"/>
          </a:xfrm>
        </p:grpSpPr>
        <p:sp>
          <p:nvSpPr>
            <p:cNvPr id="1265" name="Google Shape;1265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75" name="Google Shape;1275;p19"/>
          <p:cNvGrpSpPr/>
          <p:nvPr/>
        </p:nvGrpSpPr>
        <p:grpSpPr>
          <a:xfrm rot="900723" flipH="1">
            <a:off x="1438882" y="6206897"/>
            <a:ext cx="429327" cy="445716"/>
            <a:chOff x="1294100" y="238325"/>
            <a:chExt cx="5024325" cy="5216125"/>
          </a:xfrm>
        </p:grpSpPr>
        <p:sp>
          <p:nvSpPr>
            <p:cNvPr id="1276" name="Google Shape;1276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86" name="Google Shape;1286;p19"/>
          <p:cNvGrpSpPr/>
          <p:nvPr/>
        </p:nvGrpSpPr>
        <p:grpSpPr>
          <a:xfrm rot="1440470">
            <a:off x="1044360" y="5120924"/>
            <a:ext cx="429744" cy="446149"/>
            <a:chOff x="1294100" y="238325"/>
            <a:chExt cx="5024325" cy="5216125"/>
          </a:xfrm>
        </p:grpSpPr>
        <p:sp>
          <p:nvSpPr>
            <p:cNvPr id="1287" name="Google Shape;1287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97" name="Google Shape;1297;p19"/>
          <p:cNvGrpSpPr/>
          <p:nvPr/>
        </p:nvGrpSpPr>
        <p:grpSpPr>
          <a:xfrm rot="-1245014">
            <a:off x="4048338" y="4972797"/>
            <a:ext cx="393292" cy="408305"/>
            <a:chOff x="1294100" y="238325"/>
            <a:chExt cx="5024325" cy="5216125"/>
          </a:xfrm>
        </p:grpSpPr>
        <p:sp>
          <p:nvSpPr>
            <p:cNvPr id="1298" name="Google Shape;1298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08" name="Google Shape;1308;p19"/>
          <p:cNvGrpSpPr/>
          <p:nvPr/>
        </p:nvGrpSpPr>
        <p:grpSpPr>
          <a:xfrm rot="399266" flipH="1">
            <a:off x="9629399" y="990945"/>
            <a:ext cx="485607" cy="504144"/>
            <a:chOff x="1294100" y="238325"/>
            <a:chExt cx="5024325" cy="5216125"/>
          </a:xfrm>
        </p:grpSpPr>
        <p:sp>
          <p:nvSpPr>
            <p:cNvPr id="1309" name="Google Shape;1309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19" name="Google Shape;1319;p19"/>
          <p:cNvGrpSpPr/>
          <p:nvPr/>
        </p:nvGrpSpPr>
        <p:grpSpPr>
          <a:xfrm rot="901995" flipH="1">
            <a:off x="1331565" y="3705393"/>
            <a:ext cx="485555" cy="504091"/>
            <a:chOff x="1294100" y="238325"/>
            <a:chExt cx="5024325" cy="5216125"/>
          </a:xfrm>
        </p:grpSpPr>
        <p:sp>
          <p:nvSpPr>
            <p:cNvPr id="1320" name="Google Shape;1320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30" name="Google Shape;1330;p19"/>
          <p:cNvGrpSpPr/>
          <p:nvPr/>
        </p:nvGrpSpPr>
        <p:grpSpPr>
          <a:xfrm rot="-1656782">
            <a:off x="2131858" y="2007535"/>
            <a:ext cx="393132" cy="408139"/>
            <a:chOff x="1294100" y="238325"/>
            <a:chExt cx="5024325" cy="5216125"/>
          </a:xfrm>
        </p:grpSpPr>
        <p:sp>
          <p:nvSpPr>
            <p:cNvPr id="1331" name="Google Shape;1331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41" name="Google Shape;1341;p19"/>
          <p:cNvGrpSpPr/>
          <p:nvPr/>
        </p:nvGrpSpPr>
        <p:grpSpPr>
          <a:xfrm rot="-230289" flipH="1">
            <a:off x="2795669" y="3920497"/>
            <a:ext cx="530419" cy="550667"/>
            <a:chOff x="1294100" y="238325"/>
            <a:chExt cx="5024325" cy="5216125"/>
          </a:xfrm>
        </p:grpSpPr>
        <p:sp>
          <p:nvSpPr>
            <p:cNvPr id="1342" name="Google Shape;1342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52" name="Google Shape;1352;p19"/>
          <p:cNvGrpSpPr/>
          <p:nvPr/>
        </p:nvGrpSpPr>
        <p:grpSpPr>
          <a:xfrm rot="-499882" flipH="1">
            <a:off x="5183252" y="1835409"/>
            <a:ext cx="485448" cy="503980"/>
            <a:chOff x="1294100" y="238325"/>
            <a:chExt cx="5024325" cy="5216125"/>
          </a:xfrm>
        </p:grpSpPr>
        <p:sp>
          <p:nvSpPr>
            <p:cNvPr id="1353" name="Google Shape;1353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63" name="Google Shape;1363;p19"/>
          <p:cNvGrpSpPr/>
          <p:nvPr/>
        </p:nvGrpSpPr>
        <p:grpSpPr>
          <a:xfrm rot="768256">
            <a:off x="7730112" y="1053344"/>
            <a:ext cx="392960" cy="407961"/>
            <a:chOff x="1294100" y="238325"/>
            <a:chExt cx="5024325" cy="5216125"/>
          </a:xfrm>
        </p:grpSpPr>
        <p:sp>
          <p:nvSpPr>
            <p:cNvPr id="1364" name="Google Shape;1364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374" name="Google Shape;1374;p19"/>
          <p:cNvSpPr/>
          <p:nvPr/>
        </p:nvSpPr>
        <p:spPr>
          <a:xfrm>
            <a:off x="1263099" y="1"/>
            <a:ext cx="655503" cy="382937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75" name="Google Shape;1375;p19"/>
          <p:cNvGrpSpPr/>
          <p:nvPr/>
        </p:nvGrpSpPr>
        <p:grpSpPr>
          <a:xfrm rot="-230289" flipH="1">
            <a:off x="10160403" y="5990597"/>
            <a:ext cx="530419" cy="550667"/>
            <a:chOff x="1294100" y="238325"/>
            <a:chExt cx="5024325" cy="5216125"/>
          </a:xfrm>
        </p:grpSpPr>
        <p:sp>
          <p:nvSpPr>
            <p:cNvPr id="1376" name="Google Shape;1376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86" name="Google Shape;1386;p19"/>
          <p:cNvGrpSpPr/>
          <p:nvPr/>
        </p:nvGrpSpPr>
        <p:grpSpPr>
          <a:xfrm rot="-1644766" flipH="1">
            <a:off x="5994394" y="3943914"/>
            <a:ext cx="485993" cy="504545"/>
            <a:chOff x="1294100" y="238325"/>
            <a:chExt cx="5024325" cy="5216125"/>
          </a:xfrm>
        </p:grpSpPr>
        <p:sp>
          <p:nvSpPr>
            <p:cNvPr id="1387" name="Google Shape;1387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97" name="Google Shape;1397;p19"/>
          <p:cNvGrpSpPr/>
          <p:nvPr/>
        </p:nvGrpSpPr>
        <p:grpSpPr>
          <a:xfrm rot="756379">
            <a:off x="8856800" y="2998528"/>
            <a:ext cx="429723" cy="446128"/>
            <a:chOff x="1294100" y="238325"/>
            <a:chExt cx="5024325" cy="5216125"/>
          </a:xfrm>
        </p:grpSpPr>
        <p:sp>
          <p:nvSpPr>
            <p:cNvPr id="1398" name="Google Shape;1398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08" name="Google Shape;1408;p19"/>
          <p:cNvGrpSpPr/>
          <p:nvPr/>
        </p:nvGrpSpPr>
        <p:grpSpPr>
          <a:xfrm>
            <a:off x="2243783" y="5476024"/>
            <a:ext cx="393237" cy="408249"/>
            <a:chOff x="1294100" y="238325"/>
            <a:chExt cx="5024325" cy="5216125"/>
          </a:xfrm>
        </p:grpSpPr>
        <p:sp>
          <p:nvSpPr>
            <p:cNvPr id="1409" name="Google Shape;1409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19" name="Google Shape;1419;p19"/>
          <p:cNvGrpSpPr/>
          <p:nvPr/>
        </p:nvGrpSpPr>
        <p:grpSpPr>
          <a:xfrm rot="1525934" flipH="1">
            <a:off x="660863" y="811621"/>
            <a:ext cx="530383" cy="550631"/>
            <a:chOff x="1294100" y="238325"/>
            <a:chExt cx="5024325" cy="5216125"/>
          </a:xfrm>
        </p:grpSpPr>
        <p:sp>
          <p:nvSpPr>
            <p:cNvPr id="1420" name="Google Shape;1420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30" name="Google Shape;1430;p19"/>
          <p:cNvGrpSpPr/>
          <p:nvPr/>
        </p:nvGrpSpPr>
        <p:grpSpPr>
          <a:xfrm rot="731410">
            <a:off x="5710429" y="5860295"/>
            <a:ext cx="393399" cy="408416"/>
            <a:chOff x="1294100" y="238325"/>
            <a:chExt cx="5024325" cy="5216125"/>
          </a:xfrm>
        </p:grpSpPr>
        <p:sp>
          <p:nvSpPr>
            <p:cNvPr id="1431" name="Google Shape;1431;p1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pic>
        <p:nvPicPr>
          <p:cNvPr id="1441" name="Google Shape;1441;p19"/>
          <p:cNvPicPr preferRelativeResize="0"/>
          <p:nvPr/>
        </p:nvPicPr>
        <p:blipFill rotWithShape="1">
          <a:blip r:embed="rId3">
            <a:alphaModFix/>
          </a:blip>
          <a:srcRect l="75819" b="7381"/>
          <a:stretch/>
        </p:blipFill>
        <p:spPr>
          <a:xfrm>
            <a:off x="1" y="2393049"/>
            <a:ext cx="1047367" cy="448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19"/>
          <p:cNvPicPr preferRelativeResize="0"/>
          <p:nvPr/>
        </p:nvPicPr>
        <p:blipFill rotWithShape="1">
          <a:blip r:embed="rId3">
            <a:alphaModFix/>
          </a:blip>
          <a:srcRect l="75819" b="7381"/>
          <a:stretch/>
        </p:blipFill>
        <p:spPr>
          <a:xfrm flipH="1">
            <a:off x="11144701" y="2393049"/>
            <a:ext cx="1047367" cy="4480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01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20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45" name="Google Shape;1445;p20"/>
          <p:cNvSpPr txBox="1">
            <a:spLocks noGrp="1"/>
          </p:cNvSpPr>
          <p:nvPr>
            <p:ph type="subTitle" idx="1"/>
          </p:nvPr>
        </p:nvSpPr>
        <p:spPr>
          <a:xfrm>
            <a:off x="1731400" y="3031636"/>
            <a:ext cx="1957600" cy="6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6" name="Google Shape;1446;p20"/>
          <p:cNvSpPr txBox="1">
            <a:spLocks noGrp="1"/>
          </p:cNvSpPr>
          <p:nvPr>
            <p:ph type="subTitle" idx="2"/>
          </p:nvPr>
        </p:nvSpPr>
        <p:spPr>
          <a:xfrm>
            <a:off x="1731409" y="2575473"/>
            <a:ext cx="1957600" cy="5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 b="1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7" name="Google Shape;1447;p20"/>
          <p:cNvSpPr txBox="1">
            <a:spLocks noGrp="1"/>
          </p:cNvSpPr>
          <p:nvPr>
            <p:ph type="title"/>
          </p:nvPr>
        </p:nvSpPr>
        <p:spPr>
          <a:xfrm>
            <a:off x="1496267" y="719333"/>
            <a:ext cx="91992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8" name="Google Shape;1448;p20"/>
          <p:cNvSpPr txBox="1">
            <a:spLocks noGrp="1"/>
          </p:cNvSpPr>
          <p:nvPr>
            <p:ph type="subTitle" idx="3"/>
          </p:nvPr>
        </p:nvSpPr>
        <p:spPr>
          <a:xfrm>
            <a:off x="3974165" y="3031636"/>
            <a:ext cx="1957600" cy="6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449" name="Google Shape;1449;p20"/>
          <p:cNvSpPr txBox="1">
            <a:spLocks noGrp="1"/>
          </p:cNvSpPr>
          <p:nvPr>
            <p:ph type="subTitle" idx="4"/>
          </p:nvPr>
        </p:nvSpPr>
        <p:spPr>
          <a:xfrm>
            <a:off x="3974157" y="2575473"/>
            <a:ext cx="1957600" cy="5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 b="1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450" name="Google Shape;1450;p20"/>
          <p:cNvGrpSpPr/>
          <p:nvPr/>
        </p:nvGrpSpPr>
        <p:grpSpPr>
          <a:xfrm>
            <a:off x="11866721" y="4313570"/>
            <a:ext cx="325387" cy="675948"/>
            <a:chOff x="2551300" y="238325"/>
            <a:chExt cx="2510700" cy="5215650"/>
          </a:xfrm>
        </p:grpSpPr>
        <p:sp>
          <p:nvSpPr>
            <p:cNvPr id="1451" name="Google Shape;1451;p20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57" name="Google Shape;1457;p20"/>
          <p:cNvGrpSpPr/>
          <p:nvPr/>
        </p:nvGrpSpPr>
        <p:grpSpPr>
          <a:xfrm rot="901995" flipH="1">
            <a:off x="11429032" y="2942344"/>
            <a:ext cx="485555" cy="504091"/>
            <a:chOff x="1294100" y="238325"/>
            <a:chExt cx="5024325" cy="5216125"/>
          </a:xfrm>
        </p:grpSpPr>
        <p:sp>
          <p:nvSpPr>
            <p:cNvPr id="1458" name="Google Shape;1458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68" name="Google Shape;1468;p20"/>
          <p:cNvGrpSpPr/>
          <p:nvPr/>
        </p:nvGrpSpPr>
        <p:grpSpPr>
          <a:xfrm rot="-731410" flipH="1">
            <a:off x="10939867" y="3920061"/>
            <a:ext cx="393399" cy="408416"/>
            <a:chOff x="1294100" y="238325"/>
            <a:chExt cx="5024325" cy="5216125"/>
          </a:xfrm>
        </p:grpSpPr>
        <p:sp>
          <p:nvSpPr>
            <p:cNvPr id="1469" name="Google Shape;1469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79" name="Google Shape;1479;p20"/>
          <p:cNvGrpSpPr/>
          <p:nvPr/>
        </p:nvGrpSpPr>
        <p:grpSpPr>
          <a:xfrm rot="731410">
            <a:off x="11590445" y="6276911"/>
            <a:ext cx="393399" cy="408416"/>
            <a:chOff x="1294100" y="238325"/>
            <a:chExt cx="5024325" cy="5216125"/>
          </a:xfrm>
        </p:grpSpPr>
        <p:sp>
          <p:nvSpPr>
            <p:cNvPr id="1480" name="Google Shape;1480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90" name="Google Shape;1490;p20"/>
          <p:cNvGrpSpPr/>
          <p:nvPr/>
        </p:nvGrpSpPr>
        <p:grpSpPr>
          <a:xfrm rot="900079" flipH="1">
            <a:off x="929891" y="3848861"/>
            <a:ext cx="530563" cy="550816"/>
            <a:chOff x="1294100" y="238325"/>
            <a:chExt cx="5024325" cy="5216125"/>
          </a:xfrm>
        </p:grpSpPr>
        <p:sp>
          <p:nvSpPr>
            <p:cNvPr id="1491" name="Google Shape;1491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01" name="Google Shape;1501;p20"/>
          <p:cNvGrpSpPr/>
          <p:nvPr/>
        </p:nvGrpSpPr>
        <p:grpSpPr>
          <a:xfrm rot="-900079">
            <a:off x="240287" y="3008536"/>
            <a:ext cx="530563" cy="550816"/>
            <a:chOff x="1294100" y="238325"/>
            <a:chExt cx="5024325" cy="5216125"/>
          </a:xfrm>
        </p:grpSpPr>
        <p:sp>
          <p:nvSpPr>
            <p:cNvPr id="1502" name="Google Shape;1502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12" name="Google Shape;1512;p20"/>
          <p:cNvGrpSpPr/>
          <p:nvPr/>
        </p:nvGrpSpPr>
        <p:grpSpPr>
          <a:xfrm rot="-729055" flipH="1">
            <a:off x="875223" y="5732272"/>
            <a:ext cx="429660" cy="446061"/>
            <a:chOff x="1294100" y="238325"/>
            <a:chExt cx="5024325" cy="5216125"/>
          </a:xfrm>
        </p:grpSpPr>
        <p:sp>
          <p:nvSpPr>
            <p:cNvPr id="1513" name="Google Shape;1513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23" name="Google Shape;1523;p20"/>
          <p:cNvGrpSpPr/>
          <p:nvPr/>
        </p:nvGrpSpPr>
        <p:grpSpPr>
          <a:xfrm flipH="1">
            <a:off x="-9931" y="5692052"/>
            <a:ext cx="290907" cy="604320"/>
            <a:chOff x="2551300" y="238325"/>
            <a:chExt cx="2510700" cy="5215650"/>
          </a:xfrm>
        </p:grpSpPr>
        <p:sp>
          <p:nvSpPr>
            <p:cNvPr id="1524" name="Google Shape;1524;p20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30" name="Google Shape;1530;p20"/>
          <p:cNvGrpSpPr/>
          <p:nvPr/>
        </p:nvGrpSpPr>
        <p:grpSpPr>
          <a:xfrm rot="901995" flipH="1">
            <a:off x="11009156" y="5261011"/>
            <a:ext cx="485555" cy="504091"/>
            <a:chOff x="1294100" y="238325"/>
            <a:chExt cx="5024325" cy="5216125"/>
          </a:xfrm>
        </p:grpSpPr>
        <p:sp>
          <p:nvSpPr>
            <p:cNvPr id="1531" name="Google Shape;1531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0" name="Google Shape;1540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41" name="Google Shape;1541;p20"/>
          <p:cNvGrpSpPr/>
          <p:nvPr/>
        </p:nvGrpSpPr>
        <p:grpSpPr>
          <a:xfrm rot="900723" flipH="1">
            <a:off x="228446" y="4712963"/>
            <a:ext cx="429327" cy="445716"/>
            <a:chOff x="1294100" y="238325"/>
            <a:chExt cx="5024325" cy="5216125"/>
          </a:xfrm>
        </p:grpSpPr>
        <p:sp>
          <p:nvSpPr>
            <p:cNvPr id="1542" name="Google Shape;1542;p2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52" name="Google Shape;1552;p20"/>
          <p:cNvSpPr txBox="1">
            <a:spLocks noGrp="1"/>
          </p:cNvSpPr>
          <p:nvPr>
            <p:ph type="subTitle" idx="5"/>
          </p:nvPr>
        </p:nvSpPr>
        <p:spPr>
          <a:xfrm>
            <a:off x="6216925" y="3031636"/>
            <a:ext cx="1957600" cy="6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3" name="Google Shape;1553;p20"/>
          <p:cNvSpPr txBox="1">
            <a:spLocks noGrp="1"/>
          </p:cNvSpPr>
          <p:nvPr>
            <p:ph type="subTitle" idx="6"/>
          </p:nvPr>
        </p:nvSpPr>
        <p:spPr>
          <a:xfrm>
            <a:off x="6216907" y="2575473"/>
            <a:ext cx="1957600" cy="5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 b="1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69542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p21"/>
          <p:cNvSpPr/>
          <p:nvPr/>
        </p:nvSpPr>
        <p:spPr>
          <a:xfrm rot="10800000" flipH="1">
            <a:off x="14833" y="-6333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1556" name="Google Shape;1556;p21"/>
          <p:cNvPicPr preferRelativeResize="0"/>
          <p:nvPr/>
        </p:nvPicPr>
        <p:blipFill rotWithShape="1">
          <a:blip r:embed="rId3">
            <a:alphaModFix/>
          </a:blip>
          <a:srcRect l="56966" t="14716" r="26256" b="12285"/>
          <a:stretch/>
        </p:blipFill>
        <p:spPr>
          <a:xfrm>
            <a:off x="9918701" y="1"/>
            <a:ext cx="22733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21"/>
          <p:cNvPicPr preferRelativeResize="0"/>
          <p:nvPr/>
        </p:nvPicPr>
        <p:blipFill rotWithShape="1">
          <a:blip r:embed="rId3">
            <a:alphaModFix/>
          </a:blip>
          <a:srcRect l="32414" t="14716" r="54920" b="12285"/>
          <a:stretch/>
        </p:blipFill>
        <p:spPr>
          <a:xfrm>
            <a:off x="-15" y="1"/>
            <a:ext cx="171621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8" name="Google Shape;1558;p21"/>
          <p:cNvSpPr txBox="1">
            <a:spLocks noGrp="1"/>
          </p:cNvSpPr>
          <p:nvPr>
            <p:ph type="subTitle" idx="1"/>
          </p:nvPr>
        </p:nvSpPr>
        <p:spPr>
          <a:xfrm>
            <a:off x="1119733" y="2762700"/>
            <a:ext cx="2899200" cy="1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59" name="Google Shape;1559;p21"/>
          <p:cNvSpPr txBox="1">
            <a:spLocks noGrp="1"/>
          </p:cNvSpPr>
          <p:nvPr>
            <p:ph type="subTitle" idx="2"/>
          </p:nvPr>
        </p:nvSpPr>
        <p:spPr>
          <a:xfrm>
            <a:off x="1119733" y="2316500"/>
            <a:ext cx="28992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 b="1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0" name="Google Shape;1560;p21"/>
          <p:cNvSpPr txBox="1">
            <a:spLocks noGrp="1"/>
          </p:cNvSpPr>
          <p:nvPr>
            <p:ph type="title"/>
          </p:nvPr>
        </p:nvSpPr>
        <p:spPr>
          <a:xfrm>
            <a:off x="1245600" y="719333"/>
            <a:ext cx="97008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61" name="Google Shape;1561;p21"/>
          <p:cNvSpPr txBox="1">
            <a:spLocks noGrp="1"/>
          </p:cNvSpPr>
          <p:nvPr>
            <p:ph type="subTitle" idx="3"/>
          </p:nvPr>
        </p:nvSpPr>
        <p:spPr>
          <a:xfrm>
            <a:off x="4862564" y="2762700"/>
            <a:ext cx="2899200" cy="11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62" name="Google Shape;1562;p21"/>
          <p:cNvSpPr txBox="1">
            <a:spLocks noGrp="1"/>
          </p:cNvSpPr>
          <p:nvPr>
            <p:ph type="subTitle" idx="4"/>
          </p:nvPr>
        </p:nvSpPr>
        <p:spPr>
          <a:xfrm>
            <a:off x="4862561" y="2316500"/>
            <a:ext cx="2899200" cy="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 b="1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563" name="Google Shape;1563;p21"/>
          <p:cNvGrpSpPr/>
          <p:nvPr/>
        </p:nvGrpSpPr>
        <p:grpSpPr>
          <a:xfrm rot="-537576" flipH="1">
            <a:off x="8662627" y="2242412"/>
            <a:ext cx="765671" cy="794213"/>
            <a:chOff x="1294100" y="238325"/>
            <a:chExt cx="5024325" cy="5216125"/>
          </a:xfrm>
        </p:grpSpPr>
        <p:sp>
          <p:nvSpPr>
            <p:cNvPr id="1564" name="Google Shape;1564;p2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5" name="Google Shape;1565;p2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6" name="Google Shape;1566;p2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7" name="Google Shape;1567;p2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8" name="Google Shape;1568;p2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9" name="Google Shape;1569;p2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74" name="Google Shape;1574;p21"/>
          <p:cNvGrpSpPr/>
          <p:nvPr/>
        </p:nvGrpSpPr>
        <p:grpSpPr>
          <a:xfrm rot="159515" flipH="1">
            <a:off x="9163964" y="5578038"/>
            <a:ext cx="808781" cy="838961"/>
            <a:chOff x="1294100" y="238325"/>
            <a:chExt cx="5024325" cy="5216125"/>
          </a:xfrm>
        </p:grpSpPr>
        <p:sp>
          <p:nvSpPr>
            <p:cNvPr id="1575" name="Google Shape;1575;p2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6" name="Google Shape;1576;p2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7" name="Google Shape;1577;p2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8" name="Google Shape;1578;p2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9" name="Google Shape;1579;p2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0" name="Google Shape;1580;p2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1" name="Google Shape;1581;p2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2" name="Google Shape;1582;p2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3" name="Google Shape;1583;p2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4" name="Google Shape;1584;p2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85" name="Google Shape;1585;p21"/>
          <p:cNvGrpSpPr/>
          <p:nvPr/>
        </p:nvGrpSpPr>
        <p:grpSpPr>
          <a:xfrm rot="493407" flipH="1">
            <a:off x="10348979" y="4896247"/>
            <a:ext cx="697853" cy="724493"/>
            <a:chOff x="1294100" y="238325"/>
            <a:chExt cx="5024325" cy="5216125"/>
          </a:xfrm>
        </p:grpSpPr>
        <p:sp>
          <p:nvSpPr>
            <p:cNvPr id="1586" name="Google Shape;1586;p2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7" name="Google Shape;1587;p2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8" name="Google Shape;1588;p2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9" name="Google Shape;1589;p2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0" name="Google Shape;1590;p2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1" name="Google Shape;1591;p2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2" name="Google Shape;1592;p2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3" name="Google Shape;1593;p2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4" name="Google Shape;1594;p2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5" name="Google Shape;1595;p2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96" name="Google Shape;1596;p21"/>
          <p:cNvGrpSpPr/>
          <p:nvPr/>
        </p:nvGrpSpPr>
        <p:grpSpPr>
          <a:xfrm rot="1241371" flipH="1">
            <a:off x="9607640" y="1513508"/>
            <a:ext cx="807752" cy="838587"/>
            <a:chOff x="1294100" y="238325"/>
            <a:chExt cx="5024325" cy="5216125"/>
          </a:xfrm>
        </p:grpSpPr>
        <p:sp>
          <p:nvSpPr>
            <p:cNvPr id="1597" name="Google Shape;1597;p2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8" name="Google Shape;1598;p2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99" name="Google Shape;1599;p2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0" name="Google Shape;1600;p2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1" name="Google Shape;1601;p2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2" name="Google Shape;1602;p2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3" name="Google Shape;1603;p2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4" name="Google Shape;1604;p2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5" name="Google Shape;1605;p2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06" name="Google Shape;1606;p2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0217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21960"/>
                  <a:alpha val="32740"/>
                </a:srgbClr>
              </a:gs>
              <a:gs pos="50000">
                <a:srgbClr val="FFFFFF">
                  <a:alpha val="74901"/>
                  <a:alpha val="32740"/>
                </a:srgbClr>
              </a:gs>
              <a:gs pos="100000">
                <a:srgbClr val="FFFFFF">
                  <a:alpha val="21960"/>
                  <a:alpha val="3274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5308183" y="3037367"/>
            <a:ext cx="49828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 idx="2" hasCustomPrompt="1"/>
          </p:nvPr>
        </p:nvSpPr>
        <p:spPr>
          <a:xfrm>
            <a:off x="5308183" y="1946133"/>
            <a:ext cx="2314400" cy="1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5308200" y="4080967"/>
            <a:ext cx="4982800" cy="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l="4894" t="42230" r="5128" b="13498"/>
          <a:stretch/>
        </p:blipFill>
        <p:spPr>
          <a:xfrm flipH="1">
            <a:off x="34" y="2698767"/>
            <a:ext cx="12192004" cy="4159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0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2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0588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609" name="Google Shape;1609;p22"/>
          <p:cNvGrpSpPr/>
          <p:nvPr/>
        </p:nvGrpSpPr>
        <p:grpSpPr>
          <a:xfrm>
            <a:off x="11866721" y="3331003"/>
            <a:ext cx="325387" cy="675948"/>
            <a:chOff x="2551300" y="238325"/>
            <a:chExt cx="2510700" cy="5215650"/>
          </a:xfrm>
        </p:grpSpPr>
        <p:sp>
          <p:nvSpPr>
            <p:cNvPr id="1610" name="Google Shape;1610;p22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16" name="Google Shape;1616;p22"/>
          <p:cNvGrpSpPr/>
          <p:nvPr/>
        </p:nvGrpSpPr>
        <p:grpSpPr>
          <a:xfrm rot="901995" flipH="1">
            <a:off x="11429032" y="1959777"/>
            <a:ext cx="485555" cy="504091"/>
            <a:chOff x="1294100" y="238325"/>
            <a:chExt cx="5024325" cy="5216125"/>
          </a:xfrm>
        </p:grpSpPr>
        <p:sp>
          <p:nvSpPr>
            <p:cNvPr id="1617" name="Google Shape;1617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27" name="Google Shape;1627;p22"/>
          <p:cNvGrpSpPr/>
          <p:nvPr/>
        </p:nvGrpSpPr>
        <p:grpSpPr>
          <a:xfrm rot="-731410" flipH="1">
            <a:off x="10939867" y="2937495"/>
            <a:ext cx="393399" cy="408416"/>
            <a:chOff x="1294100" y="238325"/>
            <a:chExt cx="5024325" cy="5216125"/>
          </a:xfrm>
        </p:grpSpPr>
        <p:sp>
          <p:nvSpPr>
            <p:cNvPr id="1628" name="Google Shape;1628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38" name="Google Shape;1638;p22"/>
          <p:cNvGrpSpPr/>
          <p:nvPr/>
        </p:nvGrpSpPr>
        <p:grpSpPr>
          <a:xfrm rot="731410">
            <a:off x="11590445" y="5294344"/>
            <a:ext cx="393399" cy="408416"/>
            <a:chOff x="1294100" y="238325"/>
            <a:chExt cx="5024325" cy="5216125"/>
          </a:xfrm>
        </p:grpSpPr>
        <p:sp>
          <p:nvSpPr>
            <p:cNvPr id="1639" name="Google Shape;1639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49" name="Google Shape;1649;p22"/>
          <p:cNvGrpSpPr/>
          <p:nvPr/>
        </p:nvGrpSpPr>
        <p:grpSpPr>
          <a:xfrm rot="900079" flipH="1">
            <a:off x="929891" y="2866295"/>
            <a:ext cx="530563" cy="550816"/>
            <a:chOff x="1294100" y="238325"/>
            <a:chExt cx="5024325" cy="5216125"/>
          </a:xfrm>
        </p:grpSpPr>
        <p:sp>
          <p:nvSpPr>
            <p:cNvPr id="1650" name="Google Shape;1650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9" name="Google Shape;1659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60" name="Google Shape;1660;p22"/>
          <p:cNvGrpSpPr/>
          <p:nvPr/>
        </p:nvGrpSpPr>
        <p:grpSpPr>
          <a:xfrm rot="-900079">
            <a:off x="240287" y="2025969"/>
            <a:ext cx="530563" cy="550816"/>
            <a:chOff x="1294100" y="238325"/>
            <a:chExt cx="5024325" cy="5216125"/>
          </a:xfrm>
        </p:grpSpPr>
        <p:sp>
          <p:nvSpPr>
            <p:cNvPr id="1661" name="Google Shape;1661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2" name="Google Shape;1662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3" name="Google Shape;1663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4" name="Google Shape;1664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5" name="Google Shape;1665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6" name="Google Shape;1666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7" name="Google Shape;1667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9" name="Google Shape;1669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71" name="Google Shape;1671;p22"/>
          <p:cNvGrpSpPr/>
          <p:nvPr/>
        </p:nvGrpSpPr>
        <p:grpSpPr>
          <a:xfrm rot="-729055" flipH="1">
            <a:off x="875223" y="4749706"/>
            <a:ext cx="429660" cy="446061"/>
            <a:chOff x="1294100" y="238325"/>
            <a:chExt cx="5024325" cy="5216125"/>
          </a:xfrm>
        </p:grpSpPr>
        <p:sp>
          <p:nvSpPr>
            <p:cNvPr id="1672" name="Google Shape;1672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4" name="Google Shape;1674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7" name="Google Shape;1677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8" name="Google Shape;1678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9" name="Google Shape;1679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0" name="Google Shape;1680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1" name="Google Shape;1681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82" name="Google Shape;1682;p22"/>
          <p:cNvGrpSpPr/>
          <p:nvPr/>
        </p:nvGrpSpPr>
        <p:grpSpPr>
          <a:xfrm flipH="1">
            <a:off x="-9931" y="4709485"/>
            <a:ext cx="290907" cy="604320"/>
            <a:chOff x="2551300" y="238325"/>
            <a:chExt cx="2510700" cy="5215650"/>
          </a:xfrm>
        </p:grpSpPr>
        <p:sp>
          <p:nvSpPr>
            <p:cNvPr id="1683" name="Google Shape;1683;p22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4" name="Google Shape;1684;p22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5" name="Google Shape;1685;p22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6" name="Google Shape;1686;p22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7" name="Google Shape;1687;p22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8" name="Google Shape;1688;p22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689" name="Google Shape;1689;p22"/>
          <p:cNvGrpSpPr/>
          <p:nvPr/>
        </p:nvGrpSpPr>
        <p:grpSpPr>
          <a:xfrm rot="901995" flipH="1">
            <a:off x="11009156" y="4278444"/>
            <a:ext cx="485555" cy="504091"/>
            <a:chOff x="1294100" y="238325"/>
            <a:chExt cx="5024325" cy="5216125"/>
          </a:xfrm>
        </p:grpSpPr>
        <p:sp>
          <p:nvSpPr>
            <p:cNvPr id="1690" name="Google Shape;1690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1" name="Google Shape;1691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2" name="Google Shape;1692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3" name="Google Shape;1693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00" name="Google Shape;1700;p22"/>
          <p:cNvGrpSpPr/>
          <p:nvPr/>
        </p:nvGrpSpPr>
        <p:grpSpPr>
          <a:xfrm rot="900723" flipH="1">
            <a:off x="228446" y="3730397"/>
            <a:ext cx="429327" cy="445716"/>
            <a:chOff x="1294100" y="238325"/>
            <a:chExt cx="5024325" cy="5216125"/>
          </a:xfrm>
        </p:grpSpPr>
        <p:sp>
          <p:nvSpPr>
            <p:cNvPr id="1701" name="Google Shape;1701;p2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11" name="Google Shape;1711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12" name="Google Shape;1712;p22"/>
          <p:cNvSpPr txBox="1">
            <a:spLocks noGrp="1"/>
          </p:cNvSpPr>
          <p:nvPr>
            <p:ph type="subTitle" idx="1"/>
          </p:nvPr>
        </p:nvSpPr>
        <p:spPr>
          <a:xfrm>
            <a:off x="951000" y="2146500"/>
            <a:ext cx="4979200" cy="3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67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13" name="Google Shape;1713;p22"/>
          <p:cNvSpPr txBox="1">
            <a:spLocks noGrp="1"/>
          </p:cNvSpPr>
          <p:nvPr>
            <p:ph type="subTitle" idx="2"/>
          </p:nvPr>
        </p:nvSpPr>
        <p:spPr>
          <a:xfrm>
            <a:off x="6261767" y="2146500"/>
            <a:ext cx="4979200" cy="3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67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89078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3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1716" name="Google Shape;1716;p23"/>
          <p:cNvPicPr preferRelativeResize="0"/>
          <p:nvPr/>
        </p:nvPicPr>
        <p:blipFill rotWithShape="1">
          <a:blip r:embed="rId3">
            <a:alphaModFix/>
          </a:blip>
          <a:srcRect l="4893" t="42230" r="57022" b="13498"/>
          <a:stretch/>
        </p:blipFill>
        <p:spPr>
          <a:xfrm rot="5400000">
            <a:off x="-475970" y="465564"/>
            <a:ext cx="4799003" cy="386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7" name="Google Shape;1717;p23"/>
          <p:cNvPicPr preferRelativeResize="0"/>
          <p:nvPr/>
        </p:nvPicPr>
        <p:blipFill rotWithShape="1">
          <a:blip r:embed="rId3">
            <a:alphaModFix/>
          </a:blip>
          <a:srcRect l="4893" t="42230" r="57022" b="13498"/>
          <a:stretch/>
        </p:blipFill>
        <p:spPr>
          <a:xfrm flipH="1">
            <a:off x="7392997" y="2970931"/>
            <a:ext cx="4799003" cy="3867867"/>
          </a:xfrm>
          <a:prstGeom prst="rect">
            <a:avLst/>
          </a:prstGeom>
          <a:noFill/>
          <a:ln>
            <a:noFill/>
          </a:ln>
        </p:spPr>
      </p:pic>
      <p:sp>
        <p:nvSpPr>
          <p:cNvPr id="1718" name="Google Shape;1718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10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24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0588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21" name="Google Shape;1721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2" name="Google Shape;1722;p24"/>
          <p:cNvSpPr/>
          <p:nvPr/>
        </p:nvSpPr>
        <p:spPr>
          <a:xfrm>
            <a:off x="704037" y="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723" name="Google Shape;1723;p24"/>
          <p:cNvGrpSpPr/>
          <p:nvPr/>
        </p:nvGrpSpPr>
        <p:grpSpPr>
          <a:xfrm rot="731785">
            <a:off x="10870131" y="5977575"/>
            <a:ext cx="501012" cy="520139"/>
            <a:chOff x="1294100" y="238325"/>
            <a:chExt cx="5024325" cy="5216125"/>
          </a:xfrm>
        </p:grpSpPr>
        <p:sp>
          <p:nvSpPr>
            <p:cNvPr id="1724" name="Google Shape;1724;p2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34" name="Google Shape;1734;p24"/>
          <p:cNvGrpSpPr/>
          <p:nvPr/>
        </p:nvGrpSpPr>
        <p:grpSpPr>
          <a:xfrm rot="901995" flipH="1">
            <a:off x="246865" y="613577"/>
            <a:ext cx="485555" cy="504091"/>
            <a:chOff x="1294100" y="238325"/>
            <a:chExt cx="5024325" cy="5216125"/>
          </a:xfrm>
        </p:grpSpPr>
        <p:sp>
          <p:nvSpPr>
            <p:cNvPr id="1735" name="Google Shape;1735;p2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45" name="Google Shape;1745;p24"/>
          <p:cNvGrpSpPr/>
          <p:nvPr/>
        </p:nvGrpSpPr>
        <p:grpSpPr>
          <a:xfrm rot="-901995">
            <a:off x="1639673" y="296077"/>
            <a:ext cx="485555" cy="504091"/>
            <a:chOff x="1294100" y="238325"/>
            <a:chExt cx="5024325" cy="5216125"/>
          </a:xfrm>
        </p:grpSpPr>
        <p:sp>
          <p:nvSpPr>
            <p:cNvPr id="1746" name="Google Shape;1746;p2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9" name="Google Shape;1749;p2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0" name="Google Shape;1750;p2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1" name="Google Shape;1751;p2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2" name="Google Shape;1752;p2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3" name="Google Shape;1753;p2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4" name="Google Shape;1754;p2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5" name="Google Shape;1755;p2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56" name="Google Shape;1756;p24"/>
          <p:cNvGrpSpPr/>
          <p:nvPr/>
        </p:nvGrpSpPr>
        <p:grpSpPr>
          <a:xfrm rot="732620">
            <a:off x="338410" y="1518579"/>
            <a:ext cx="719001" cy="746448"/>
            <a:chOff x="1294100" y="238325"/>
            <a:chExt cx="5024325" cy="5216125"/>
          </a:xfrm>
        </p:grpSpPr>
        <p:sp>
          <p:nvSpPr>
            <p:cNvPr id="1757" name="Google Shape;1757;p2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8" name="Google Shape;1758;p2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9" name="Google Shape;1759;p2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0" name="Google Shape;1760;p2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1" name="Google Shape;1761;p2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2" name="Google Shape;1762;p2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3" name="Google Shape;1763;p2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4" name="Google Shape;1764;p2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5" name="Google Shape;1765;p2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6" name="Google Shape;1766;p2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67" name="Google Shape;1767;p24"/>
          <p:cNvGrpSpPr/>
          <p:nvPr/>
        </p:nvGrpSpPr>
        <p:grpSpPr>
          <a:xfrm rot="901607" flipH="1">
            <a:off x="11079380" y="4632443"/>
            <a:ext cx="751893" cy="780596"/>
            <a:chOff x="1294100" y="238325"/>
            <a:chExt cx="5024325" cy="5216125"/>
          </a:xfrm>
        </p:grpSpPr>
        <p:sp>
          <p:nvSpPr>
            <p:cNvPr id="1768" name="Google Shape;1768;p2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9" name="Google Shape;1769;p2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0" name="Google Shape;1770;p2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1" name="Google Shape;1771;p2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2" name="Google Shape;1772;p2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3" name="Google Shape;1773;p2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4" name="Google Shape;1774;p2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5" name="Google Shape;1775;p2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6" name="Google Shape;1776;p2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7" name="Google Shape;1777;p2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78" name="Google Shape;1778;p24"/>
          <p:cNvGrpSpPr/>
          <p:nvPr/>
        </p:nvGrpSpPr>
        <p:grpSpPr>
          <a:xfrm rot="-731785" flipH="1">
            <a:off x="9911082" y="6084205"/>
            <a:ext cx="501012" cy="520139"/>
            <a:chOff x="1294100" y="238325"/>
            <a:chExt cx="5024325" cy="5216125"/>
          </a:xfrm>
        </p:grpSpPr>
        <p:sp>
          <p:nvSpPr>
            <p:cNvPr id="1779" name="Google Shape;1779;p2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0" name="Google Shape;1780;p2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1" name="Google Shape;1781;p2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2" name="Google Shape;1782;p2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3" name="Google Shape;1783;p2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4" name="Google Shape;1784;p2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5" name="Google Shape;1785;p2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6" name="Google Shape;1786;p2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7" name="Google Shape;1787;p2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8" name="Google Shape;1788;p2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789" name="Google Shape;1789;p24"/>
          <p:cNvSpPr/>
          <p:nvPr/>
        </p:nvSpPr>
        <p:spPr>
          <a:xfrm rot="-5400000" flipH="1">
            <a:off x="11756158" y="6006701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176020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25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0588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92" name="Google Shape;1792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93" name="Google Shape;1793;p25"/>
          <p:cNvSpPr txBox="1">
            <a:spLocks noGrp="1"/>
          </p:cNvSpPr>
          <p:nvPr>
            <p:ph type="subTitle" idx="1"/>
          </p:nvPr>
        </p:nvSpPr>
        <p:spPr>
          <a:xfrm>
            <a:off x="1580567" y="4991560"/>
            <a:ext cx="2323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4" name="Google Shape;1794;p25"/>
          <p:cNvSpPr txBox="1">
            <a:spLocks noGrp="1"/>
          </p:cNvSpPr>
          <p:nvPr>
            <p:ph type="subTitle" idx="2"/>
          </p:nvPr>
        </p:nvSpPr>
        <p:spPr>
          <a:xfrm>
            <a:off x="1580567" y="4432847"/>
            <a:ext cx="2323600" cy="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5" name="Google Shape;1795;p25"/>
          <p:cNvSpPr txBox="1">
            <a:spLocks noGrp="1"/>
          </p:cNvSpPr>
          <p:nvPr>
            <p:ph type="subTitle" idx="3"/>
          </p:nvPr>
        </p:nvSpPr>
        <p:spPr>
          <a:xfrm>
            <a:off x="4934200" y="4991544"/>
            <a:ext cx="2323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6" name="Google Shape;1796;p25"/>
          <p:cNvSpPr txBox="1">
            <a:spLocks noGrp="1"/>
          </p:cNvSpPr>
          <p:nvPr>
            <p:ph type="subTitle" idx="4"/>
          </p:nvPr>
        </p:nvSpPr>
        <p:spPr>
          <a:xfrm>
            <a:off x="4934200" y="4432833"/>
            <a:ext cx="2323600" cy="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7" name="Google Shape;1797;p25"/>
          <p:cNvSpPr txBox="1">
            <a:spLocks noGrp="1"/>
          </p:cNvSpPr>
          <p:nvPr>
            <p:ph type="subTitle" idx="5"/>
          </p:nvPr>
        </p:nvSpPr>
        <p:spPr>
          <a:xfrm>
            <a:off x="8287833" y="4991560"/>
            <a:ext cx="2323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8" name="Google Shape;1798;p25"/>
          <p:cNvSpPr txBox="1">
            <a:spLocks noGrp="1"/>
          </p:cNvSpPr>
          <p:nvPr>
            <p:ph type="subTitle" idx="6"/>
          </p:nvPr>
        </p:nvSpPr>
        <p:spPr>
          <a:xfrm>
            <a:off x="8287833" y="4432847"/>
            <a:ext cx="2323600" cy="6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99" name="Google Shape;1799;p25"/>
          <p:cNvSpPr/>
          <p:nvPr/>
        </p:nvSpPr>
        <p:spPr>
          <a:xfrm flipH="1">
            <a:off x="10878187" y="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00" name="Google Shape;1800;p25"/>
          <p:cNvGrpSpPr/>
          <p:nvPr/>
        </p:nvGrpSpPr>
        <p:grpSpPr>
          <a:xfrm rot="-731785" flipH="1">
            <a:off x="810453" y="5977575"/>
            <a:ext cx="501012" cy="520139"/>
            <a:chOff x="1294100" y="238325"/>
            <a:chExt cx="5024325" cy="5216125"/>
          </a:xfrm>
        </p:grpSpPr>
        <p:sp>
          <p:nvSpPr>
            <p:cNvPr id="1801" name="Google Shape;1801;p2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11" name="Google Shape;1811;p25"/>
          <p:cNvGrpSpPr/>
          <p:nvPr/>
        </p:nvGrpSpPr>
        <p:grpSpPr>
          <a:xfrm rot="-901995">
            <a:off x="11449175" y="613577"/>
            <a:ext cx="485555" cy="504091"/>
            <a:chOff x="1294100" y="238325"/>
            <a:chExt cx="5024325" cy="5216125"/>
          </a:xfrm>
        </p:grpSpPr>
        <p:sp>
          <p:nvSpPr>
            <p:cNvPr id="1812" name="Google Shape;1812;p2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22" name="Google Shape;1822;p25"/>
          <p:cNvGrpSpPr/>
          <p:nvPr/>
        </p:nvGrpSpPr>
        <p:grpSpPr>
          <a:xfrm rot="901995" flipH="1">
            <a:off x="10056367" y="296077"/>
            <a:ext cx="485555" cy="504091"/>
            <a:chOff x="1294100" y="238325"/>
            <a:chExt cx="5024325" cy="5216125"/>
          </a:xfrm>
        </p:grpSpPr>
        <p:sp>
          <p:nvSpPr>
            <p:cNvPr id="1823" name="Google Shape;1823;p2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33" name="Google Shape;1833;p25"/>
          <p:cNvGrpSpPr/>
          <p:nvPr/>
        </p:nvGrpSpPr>
        <p:grpSpPr>
          <a:xfrm rot="-732620" flipH="1">
            <a:off x="11124185" y="1518579"/>
            <a:ext cx="719001" cy="746448"/>
            <a:chOff x="1294100" y="238325"/>
            <a:chExt cx="5024325" cy="5216125"/>
          </a:xfrm>
        </p:grpSpPr>
        <p:sp>
          <p:nvSpPr>
            <p:cNvPr id="1834" name="Google Shape;1834;p2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44" name="Google Shape;1844;p25"/>
          <p:cNvGrpSpPr/>
          <p:nvPr/>
        </p:nvGrpSpPr>
        <p:grpSpPr>
          <a:xfrm rot="-901607">
            <a:off x="350320" y="4632443"/>
            <a:ext cx="751893" cy="780596"/>
            <a:chOff x="1294100" y="238325"/>
            <a:chExt cx="5024325" cy="5216125"/>
          </a:xfrm>
        </p:grpSpPr>
        <p:sp>
          <p:nvSpPr>
            <p:cNvPr id="1845" name="Google Shape;1845;p2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49" name="Google Shape;1849;p2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0" name="Google Shape;1850;p2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1" name="Google Shape;1851;p2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2" name="Google Shape;1852;p2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55" name="Google Shape;1855;p25"/>
          <p:cNvGrpSpPr/>
          <p:nvPr/>
        </p:nvGrpSpPr>
        <p:grpSpPr>
          <a:xfrm rot="731785">
            <a:off x="1769501" y="6084205"/>
            <a:ext cx="501012" cy="520139"/>
            <a:chOff x="1294100" y="238325"/>
            <a:chExt cx="5024325" cy="5216125"/>
          </a:xfrm>
        </p:grpSpPr>
        <p:sp>
          <p:nvSpPr>
            <p:cNvPr id="1856" name="Google Shape;1856;p25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866" name="Google Shape;1866;p25"/>
          <p:cNvSpPr/>
          <p:nvPr/>
        </p:nvSpPr>
        <p:spPr>
          <a:xfrm rot="5400000">
            <a:off x="-173840" y="6006701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508606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26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0588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69" name="Google Shape;1869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70" name="Google Shape;1870;p26"/>
          <p:cNvSpPr txBox="1">
            <a:spLocks noGrp="1"/>
          </p:cNvSpPr>
          <p:nvPr>
            <p:ph type="subTitle" idx="1"/>
          </p:nvPr>
        </p:nvSpPr>
        <p:spPr>
          <a:xfrm>
            <a:off x="1580567" y="4991560"/>
            <a:ext cx="2323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1" name="Google Shape;1871;p26"/>
          <p:cNvSpPr txBox="1">
            <a:spLocks noGrp="1"/>
          </p:cNvSpPr>
          <p:nvPr>
            <p:ph type="subTitle" idx="2"/>
          </p:nvPr>
        </p:nvSpPr>
        <p:spPr>
          <a:xfrm>
            <a:off x="1580567" y="4035347"/>
            <a:ext cx="2323600" cy="10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2" name="Google Shape;1872;p26"/>
          <p:cNvSpPr txBox="1">
            <a:spLocks noGrp="1"/>
          </p:cNvSpPr>
          <p:nvPr>
            <p:ph type="subTitle" idx="3"/>
          </p:nvPr>
        </p:nvSpPr>
        <p:spPr>
          <a:xfrm>
            <a:off x="4934200" y="4991544"/>
            <a:ext cx="2323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3" name="Google Shape;1873;p26"/>
          <p:cNvSpPr txBox="1">
            <a:spLocks noGrp="1"/>
          </p:cNvSpPr>
          <p:nvPr>
            <p:ph type="subTitle" idx="4"/>
          </p:nvPr>
        </p:nvSpPr>
        <p:spPr>
          <a:xfrm>
            <a:off x="4934200" y="4035325"/>
            <a:ext cx="2323600" cy="10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4" name="Google Shape;1874;p26"/>
          <p:cNvSpPr txBox="1">
            <a:spLocks noGrp="1"/>
          </p:cNvSpPr>
          <p:nvPr>
            <p:ph type="subTitle" idx="5"/>
          </p:nvPr>
        </p:nvSpPr>
        <p:spPr>
          <a:xfrm>
            <a:off x="8287833" y="4991560"/>
            <a:ext cx="23236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5" name="Google Shape;1875;p26"/>
          <p:cNvSpPr txBox="1">
            <a:spLocks noGrp="1"/>
          </p:cNvSpPr>
          <p:nvPr>
            <p:ph type="subTitle" idx="6"/>
          </p:nvPr>
        </p:nvSpPr>
        <p:spPr>
          <a:xfrm>
            <a:off x="8287833" y="4035347"/>
            <a:ext cx="2323600" cy="10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76" name="Google Shape;1876;p26"/>
          <p:cNvSpPr/>
          <p:nvPr/>
        </p:nvSpPr>
        <p:spPr>
          <a:xfrm flipH="1">
            <a:off x="10878187" y="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77" name="Google Shape;1877;p26"/>
          <p:cNvGrpSpPr/>
          <p:nvPr/>
        </p:nvGrpSpPr>
        <p:grpSpPr>
          <a:xfrm rot="-731785" flipH="1">
            <a:off x="810453" y="5977575"/>
            <a:ext cx="501012" cy="520139"/>
            <a:chOff x="1294100" y="238325"/>
            <a:chExt cx="5024325" cy="5216125"/>
          </a:xfrm>
        </p:grpSpPr>
        <p:sp>
          <p:nvSpPr>
            <p:cNvPr id="1878" name="Google Shape;1878;p2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9" name="Google Shape;1879;p2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0" name="Google Shape;1880;p2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1" name="Google Shape;1881;p2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2" name="Google Shape;1882;p2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3" name="Google Shape;1883;p2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4" name="Google Shape;1884;p2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5" name="Google Shape;1885;p2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6" name="Google Shape;1886;p2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7" name="Google Shape;1887;p2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88" name="Google Shape;1888;p26"/>
          <p:cNvGrpSpPr/>
          <p:nvPr/>
        </p:nvGrpSpPr>
        <p:grpSpPr>
          <a:xfrm rot="-901995">
            <a:off x="11449175" y="613577"/>
            <a:ext cx="485555" cy="504091"/>
            <a:chOff x="1294100" y="238325"/>
            <a:chExt cx="5024325" cy="5216125"/>
          </a:xfrm>
        </p:grpSpPr>
        <p:sp>
          <p:nvSpPr>
            <p:cNvPr id="1889" name="Google Shape;1889;p2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0" name="Google Shape;1890;p2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1" name="Google Shape;1891;p2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2" name="Google Shape;1892;p2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3" name="Google Shape;1893;p2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4" name="Google Shape;1894;p2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5" name="Google Shape;1895;p2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6" name="Google Shape;1896;p2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7" name="Google Shape;1897;p2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8" name="Google Shape;1898;p2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899" name="Google Shape;1899;p26"/>
          <p:cNvGrpSpPr/>
          <p:nvPr/>
        </p:nvGrpSpPr>
        <p:grpSpPr>
          <a:xfrm rot="901995" flipH="1">
            <a:off x="10056367" y="296077"/>
            <a:ext cx="485555" cy="504091"/>
            <a:chOff x="1294100" y="238325"/>
            <a:chExt cx="5024325" cy="5216125"/>
          </a:xfrm>
        </p:grpSpPr>
        <p:sp>
          <p:nvSpPr>
            <p:cNvPr id="1900" name="Google Shape;1900;p2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1" name="Google Shape;1901;p2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2" name="Google Shape;1902;p2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3" name="Google Shape;1903;p2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4" name="Google Shape;1904;p2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5" name="Google Shape;1905;p2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6" name="Google Shape;1906;p2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7" name="Google Shape;1907;p2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8" name="Google Shape;1908;p2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09" name="Google Shape;1909;p2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10" name="Google Shape;1910;p26"/>
          <p:cNvGrpSpPr/>
          <p:nvPr/>
        </p:nvGrpSpPr>
        <p:grpSpPr>
          <a:xfrm rot="-732620" flipH="1">
            <a:off x="11124185" y="1518579"/>
            <a:ext cx="719001" cy="746448"/>
            <a:chOff x="1294100" y="238325"/>
            <a:chExt cx="5024325" cy="5216125"/>
          </a:xfrm>
        </p:grpSpPr>
        <p:sp>
          <p:nvSpPr>
            <p:cNvPr id="1911" name="Google Shape;1911;p2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2" name="Google Shape;1912;p2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3" name="Google Shape;1913;p2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4" name="Google Shape;1914;p2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5" name="Google Shape;1915;p2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6" name="Google Shape;1916;p2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7" name="Google Shape;1917;p2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8" name="Google Shape;1918;p2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19" name="Google Shape;1919;p2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0" name="Google Shape;1920;p2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21" name="Google Shape;1921;p26"/>
          <p:cNvGrpSpPr/>
          <p:nvPr/>
        </p:nvGrpSpPr>
        <p:grpSpPr>
          <a:xfrm rot="-901607">
            <a:off x="350320" y="4632443"/>
            <a:ext cx="751893" cy="780596"/>
            <a:chOff x="1294100" y="238325"/>
            <a:chExt cx="5024325" cy="5216125"/>
          </a:xfrm>
        </p:grpSpPr>
        <p:sp>
          <p:nvSpPr>
            <p:cNvPr id="1922" name="Google Shape;1922;p2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3" name="Google Shape;1923;p2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4" name="Google Shape;1924;p2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5" name="Google Shape;1925;p2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6" name="Google Shape;1926;p2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7" name="Google Shape;1927;p2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8" name="Google Shape;1928;p2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9" name="Google Shape;1929;p2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0" name="Google Shape;1930;p2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1" name="Google Shape;1931;p2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32" name="Google Shape;1932;p26"/>
          <p:cNvGrpSpPr/>
          <p:nvPr/>
        </p:nvGrpSpPr>
        <p:grpSpPr>
          <a:xfrm rot="731785">
            <a:off x="1769501" y="6084205"/>
            <a:ext cx="501012" cy="520139"/>
            <a:chOff x="1294100" y="238325"/>
            <a:chExt cx="5024325" cy="5216125"/>
          </a:xfrm>
        </p:grpSpPr>
        <p:sp>
          <p:nvSpPr>
            <p:cNvPr id="1933" name="Google Shape;1933;p2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4" name="Google Shape;1934;p2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5" name="Google Shape;1935;p2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6" name="Google Shape;1936;p2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7" name="Google Shape;1937;p2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8" name="Google Shape;1938;p2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9" name="Google Shape;1939;p2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0" name="Google Shape;1940;p2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1" name="Google Shape;1941;p2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2" name="Google Shape;1942;p2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943" name="Google Shape;1943;p26"/>
          <p:cNvSpPr/>
          <p:nvPr/>
        </p:nvSpPr>
        <p:spPr>
          <a:xfrm rot="5400000">
            <a:off x="-173840" y="6006701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789309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27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46" name="Google Shape;1946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47" name="Google Shape;1947;p27"/>
          <p:cNvSpPr txBox="1">
            <a:spLocks noGrp="1"/>
          </p:cNvSpPr>
          <p:nvPr>
            <p:ph type="subTitle" idx="1"/>
          </p:nvPr>
        </p:nvSpPr>
        <p:spPr>
          <a:xfrm>
            <a:off x="1996600" y="5186380"/>
            <a:ext cx="20632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8" name="Google Shape;1948;p27"/>
          <p:cNvSpPr txBox="1">
            <a:spLocks noGrp="1"/>
          </p:cNvSpPr>
          <p:nvPr>
            <p:ph type="subTitle" idx="2"/>
          </p:nvPr>
        </p:nvSpPr>
        <p:spPr>
          <a:xfrm>
            <a:off x="1996600" y="4798667"/>
            <a:ext cx="2063200" cy="4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solidFill>
                  <a:schemeClr val="accen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49" name="Google Shape;1949;p27"/>
          <p:cNvSpPr txBox="1">
            <a:spLocks noGrp="1"/>
          </p:cNvSpPr>
          <p:nvPr>
            <p:ph type="subTitle" idx="3"/>
          </p:nvPr>
        </p:nvSpPr>
        <p:spPr>
          <a:xfrm>
            <a:off x="5064392" y="5174780"/>
            <a:ext cx="2063200" cy="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0" name="Google Shape;1950;p27"/>
          <p:cNvSpPr txBox="1">
            <a:spLocks noGrp="1"/>
          </p:cNvSpPr>
          <p:nvPr>
            <p:ph type="subTitle" idx="4"/>
          </p:nvPr>
        </p:nvSpPr>
        <p:spPr>
          <a:xfrm>
            <a:off x="5064392" y="4798667"/>
            <a:ext cx="2063200" cy="4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solidFill>
                  <a:schemeClr val="accent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1" name="Google Shape;1951;p27"/>
          <p:cNvSpPr txBox="1">
            <a:spLocks noGrp="1"/>
          </p:cNvSpPr>
          <p:nvPr>
            <p:ph type="subTitle" idx="5"/>
          </p:nvPr>
        </p:nvSpPr>
        <p:spPr>
          <a:xfrm>
            <a:off x="8132200" y="5174780"/>
            <a:ext cx="2063200" cy="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2" name="Google Shape;1952;p27"/>
          <p:cNvSpPr txBox="1">
            <a:spLocks noGrp="1"/>
          </p:cNvSpPr>
          <p:nvPr>
            <p:ph type="subTitle" idx="6"/>
          </p:nvPr>
        </p:nvSpPr>
        <p:spPr>
          <a:xfrm>
            <a:off x="8132200" y="4798667"/>
            <a:ext cx="2063200" cy="4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solidFill>
                  <a:schemeClr val="accent3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953" name="Google Shape;1953;p27"/>
          <p:cNvSpPr txBox="1">
            <a:spLocks noGrp="1"/>
          </p:cNvSpPr>
          <p:nvPr>
            <p:ph type="title" idx="7" hasCustomPrompt="1"/>
          </p:nvPr>
        </p:nvSpPr>
        <p:spPr>
          <a:xfrm>
            <a:off x="2181600" y="3676667"/>
            <a:ext cx="1693200" cy="9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54" name="Google Shape;1954;p27"/>
          <p:cNvSpPr txBox="1">
            <a:spLocks noGrp="1"/>
          </p:cNvSpPr>
          <p:nvPr>
            <p:ph type="title" idx="8" hasCustomPrompt="1"/>
          </p:nvPr>
        </p:nvSpPr>
        <p:spPr>
          <a:xfrm>
            <a:off x="8317200" y="3676667"/>
            <a:ext cx="1693200" cy="9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955" name="Google Shape;1955;p27"/>
          <p:cNvSpPr txBox="1">
            <a:spLocks noGrp="1"/>
          </p:cNvSpPr>
          <p:nvPr>
            <p:ph type="title" idx="9" hasCustomPrompt="1"/>
          </p:nvPr>
        </p:nvSpPr>
        <p:spPr>
          <a:xfrm>
            <a:off x="5249364" y="3676667"/>
            <a:ext cx="1693200" cy="9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1956" name="Google Shape;1956;p27"/>
          <p:cNvGrpSpPr/>
          <p:nvPr/>
        </p:nvGrpSpPr>
        <p:grpSpPr>
          <a:xfrm rot="-731785" flipH="1">
            <a:off x="810453" y="5977575"/>
            <a:ext cx="501012" cy="520139"/>
            <a:chOff x="1294100" y="238325"/>
            <a:chExt cx="5024325" cy="5216125"/>
          </a:xfrm>
        </p:grpSpPr>
        <p:sp>
          <p:nvSpPr>
            <p:cNvPr id="1957" name="Google Shape;1957;p2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8" name="Google Shape;1958;p2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67" name="Google Shape;1967;p27"/>
          <p:cNvGrpSpPr/>
          <p:nvPr/>
        </p:nvGrpSpPr>
        <p:grpSpPr>
          <a:xfrm>
            <a:off x="350255" y="4632431"/>
            <a:ext cx="751639" cy="780332"/>
            <a:chOff x="1294100" y="238325"/>
            <a:chExt cx="5024325" cy="5216125"/>
          </a:xfrm>
        </p:grpSpPr>
        <p:sp>
          <p:nvSpPr>
            <p:cNvPr id="1968" name="Google Shape;1968;p2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78" name="Google Shape;1978;p27"/>
          <p:cNvGrpSpPr/>
          <p:nvPr/>
        </p:nvGrpSpPr>
        <p:grpSpPr>
          <a:xfrm rot="731785">
            <a:off x="1769501" y="6084205"/>
            <a:ext cx="501012" cy="520139"/>
            <a:chOff x="1294100" y="238325"/>
            <a:chExt cx="5024325" cy="5216125"/>
          </a:xfrm>
        </p:grpSpPr>
        <p:sp>
          <p:nvSpPr>
            <p:cNvPr id="1979" name="Google Shape;1979;p2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989" name="Google Shape;1989;p27"/>
          <p:cNvSpPr/>
          <p:nvPr/>
        </p:nvSpPr>
        <p:spPr>
          <a:xfrm rot="5400000">
            <a:off x="-173840" y="5765401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990" name="Google Shape;1990;p27"/>
          <p:cNvGrpSpPr/>
          <p:nvPr/>
        </p:nvGrpSpPr>
        <p:grpSpPr>
          <a:xfrm rot="900757" flipH="1">
            <a:off x="10835711" y="4753462"/>
            <a:ext cx="943967" cy="980001"/>
            <a:chOff x="1294100" y="238325"/>
            <a:chExt cx="5024325" cy="5216125"/>
          </a:xfrm>
        </p:grpSpPr>
        <p:sp>
          <p:nvSpPr>
            <p:cNvPr id="1991" name="Google Shape;1991;p2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01" name="Google Shape;2001;p27"/>
          <p:cNvGrpSpPr/>
          <p:nvPr/>
        </p:nvGrpSpPr>
        <p:grpSpPr>
          <a:xfrm rot="-731785" flipH="1">
            <a:off x="10584189" y="5977572"/>
            <a:ext cx="501012" cy="520139"/>
            <a:chOff x="1294100" y="238325"/>
            <a:chExt cx="5024325" cy="5216125"/>
          </a:xfrm>
        </p:grpSpPr>
        <p:sp>
          <p:nvSpPr>
            <p:cNvPr id="2002" name="Google Shape;2002;p2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3" name="Google Shape;2003;p2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4" name="Google Shape;2004;p2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6" name="Google Shape;2006;p2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7" name="Google Shape;2007;p2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012" name="Google Shape;2012;p27"/>
          <p:cNvSpPr/>
          <p:nvPr/>
        </p:nvSpPr>
        <p:spPr>
          <a:xfrm rot="-5400000" flipH="1">
            <a:off x="11756163" y="6215568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347158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28"/>
          <p:cNvSpPr/>
          <p:nvPr/>
        </p:nvSpPr>
        <p:spPr>
          <a:xfrm rot="-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2015" name="Google Shape;2015;p28"/>
          <p:cNvPicPr preferRelativeResize="0"/>
          <p:nvPr/>
        </p:nvPicPr>
        <p:blipFill rotWithShape="1">
          <a:blip r:embed="rId3">
            <a:alphaModFix/>
          </a:blip>
          <a:srcRect l="3936" t="24135" r="42933" b="12995"/>
          <a:stretch/>
        </p:blipFill>
        <p:spPr>
          <a:xfrm>
            <a:off x="1" y="1"/>
            <a:ext cx="83587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6" name="Google Shape;2016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17" name="Google Shape;2017;p28"/>
          <p:cNvSpPr txBox="1">
            <a:spLocks noGrp="1"/>
          </p:cNvSpPr>
          <p:nvPr>
            <p:ph type="subTitle" idx="1"/>
          </p:nvPr>
        </p:nvSpPr>
        <p:spPr>
          <a:xfrm>
            <a:off x="3674563" y="2701712"/>
            <a:ext cx="18644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8" name="Google Shape;2018;p28"/>
          <p:cNvSpPr txBox="1">
            <a:spLocks noGrp="1"/>
          </p:cNvSpPr>
          <p:nvPr>
            <p:ph type="subTitle" idx="2"/>
          </p:nvPr>
        </p:nvSpPr>
        <p:spPr>
          <a:xfrm>
            <a:off x="3674581" y="2249533"/>
            <a:ext cx="18644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19" name="Google Shape;2019;p28"/>
          <p:cNvSpPr txBox="1">
            <a:spLocks noGrp="1"/>
          </p:cNvSpPr>
          <p:nvPr>
            <p:ph type="subTitle" idx="3"/>
          </p:nvPr>
        </p:nvSpPr>
        <p:spPr>
          <a:xfrm>
            <a:off x="8371532" y="4889567"/>
            <a:ext cx="18644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0" name="Google Shape;2020;p28"/>
          <p:cNvSpPr txBox="1">
            <a:spLocks noGrp="1"/>
          </p:cNvSpPr>
          <p:nvPr>
            <p:ph type="subTitle" idx="4"/>
          </p:nvPr>
        </p:nvSpPr>
        <p:spPr>
          <a:xfrm>
            <a:off x="8371535" y="4437400"/>
            <a:ext cx="18644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1" name="Google Shape;2021;p28"/>
          <p:cNvSpPr txBox="1">
            <a:spLocks noGrp="1"/>
          </p:cNvSpPr>
          <p:nvPr>
            <p:ph type="subTitle" idx="5"/>
          </p:nvPr>
        </p:nvSpPr>
        <p:spPr>
          <a:xfrm>
            <a:off x="8371765" y="2701700"/>
            <a:ext cx="18644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2" name="Google Shape;2022;p28"/>
          <p:cNvSpPr txBox="1">
            <a:spLocks noGrp="1"/>
          </p:cNvSpPr>
          <p:nvPr>
            <p:ph type="subTitle" idx="6"/>
          </p:nvPr>
        </p:nvSpPr>
        <p:spPr>
          <a:xfrm>
            <a:off x="8371767" y="2249533"/>
            <a:ext cx="18644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3" name="Google Shape;2023;p28"/>
          <p:cNvSpPr txBox="1">
            <a:spLocks noGrp="1"/>
          </p:cNvSpPr>
          <p:nvPr>
            <p:ph type="subTitle" idx="7"/>
          </p:nvPr>
        </p:nvSpPr>
        <p:spPr>
          <a:xfrm>
            <a:off x="3674589" y="4896171"/>
            <a:ext cx="1864400" cy="7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24" name="Google Shape;2024;p28"/>
          <p:cNvSpPr txBox="1">
            <a:spLocks noGrp="1"/>
          </p:cNvSpPr>
          <p:nvPr>
            <p:ph type="subTitle" idx="8"/>
          </p:nvPr>
        </p:nvSpPr>
        <p:spPr>
          <a:xfrm>
            <a:off x="3674583" y="4444007"/>
            <a:ext cx="1864400" cy="4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269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29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2027" name="Google Shape;2027;p29"/>
          <p:cNvPicPr preferRelativeResize="0"/>
          <p:nvPr/>
        </p:nvPicPr>
        <p:blipFill rotWithShape="1">
          <a:blip r:embed="rId3">
            <a:alphaModFix/>
          </a:blip>
          <a:srcRect l="3936" t="24135" r="42933" b="12995"/>
          <a:stretch/>
        </p:blipFill>
        <p:spPr>
          <a:xfrm flipH="1">
            <a:off x="3833267" y="1"/>
            <a:ext cx="83587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28" name="Google Shape;2028;p2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29" name="Google Shape;2029;p29"/>
          <p:cNvSpPr txBox="1">
            <a:spLocks noGrp="1"/>
          </p:cNvSpPr>
          <p:nvPr>
            <p:ph type="subTitle" idx="1"/>
          </p:nvPr>
        </p:nvSpPr>
        <p:spPr>
          <a:xfrm>
            <a:off x="1663267" y="3974133"/>
            <a:ext cx="2274000" cy="7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0" name="Google Shape;2030;p29"/>
          <p:cNvSpPr txBox="1">
            <a:spLocks noGrp="1"/>
          </p:cNvSpPr>
          <p:nvPr>
            <p:ph type="subTitle" idx="2"/>
          </p:nvPr>
        </p:nvSpPr>
        <p:spPr>
          <a:xfrm>
            <a:off x="1663247" y="3534072"/>
            <a:ext cx="2274000" cy="5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1" name="Google Shape;2031;p29"/>
          <p:cNvSpPr txBox="1">
            <a:spLocks noGrp="1"/>
          </p:cNvSpPr>
          <p:nvPr>
            <p:ph type="subTitle" idx="3"/>
          </p:nvPr>
        </p:nvSpPr>
        <p:spPr>
          <a:xfrm>
            <a:off x="1663267" y="5408065"/>
            <a:ext cx="2274000" cy="7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2" name="Google Shape;2032;p29"/>
          <p:cNvSpPr txBox="1">
            <a:spLocks noGrp="1"/>
          </p:cNvSpPr>
          <p:nvPr>
            <p:ph type="subTitle" idx="4"/>
          </p:nvPr>
        </p:nvSpPr>
        <p:spPr>
          <a:xfrm>
            <a:off x="1663260" y="4968005"/>
            <a:ext cx="2274000" cy="5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3" name="Google Shape;2033;p29"/>
          <p:cNvSpPr txBox="1">
            <a:spLocks noGrp="1"/>
          </p:cNvSpPr>
          <p:nvPr>
            <p:ph type="subTitle" idx="5"/>
          </p:nvPr>
        </p:nvSpPr>
        <p:spPr>
          <a:xfrm>
            <a:off x="1663233" y="2539261"/>
            <a:ext cx="2274000" cy="7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34" name="Google Shape;2034;p29"/>
          <p:cNvSpPr txBox="1">
            <a:spLocks noGrp="1"/>
          </p:cNvSpPr>
          <p:nvPr>
            <p:ph type="subTitle" idx="6"/>
          </p:nvPr>
        </p:nvSpPr>
        <p:spPr>
          <a:xfrm>
            <a:off x="1663247" y="2100133"/>
            <a:ext cx="2274000" cy="5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296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6" name="Google Shape;2036;p30"/>
          <p:cNvGrpSpPr/>
          <p:nvPr/>
        </p:nvGrpSpPr>
        <p:grpSpPr>
          <a:xfrm rot="-901995">
            <a:off x="290201" y="438593"/>
            <a:ext cx="485555" cy="504091"/>
            <a:chOff x="1294100" y="238325"/>
            <a:chExt cx="5024325" cy="5216125"/>
          </a:xfrm>
        </p:grpSpPr>
        <p:sp>
          <p:nvSpPr>
            <p:cNvPr id="2037" name="Google Shape;2037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47" name="Google Shape;2047;p30"/>
          <p:cNvGrpSpPr/>
          <p:nvPr/>
        </p:nvGrpSpPr>
        <p:grpSpPr>
          <a:xfrm rot="731410">
            <a:off x="871523" y="1416311"/>
            <a:ext cx="393399" cy="408416"/>
            <a:chOff x="1294100" y="238325"/>
            <a:chExt cx="5024325" cy="5216125"/>
          </a:xfrm>
        </p:grpSpPr>
        <p:sp>
          <p:nvSpPr>
            <p:cNvPr id="2048" name="Google Shape;2048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58" name="Google Shape;2058;p30"/>
          <p:cNvGrpSpPr/>
          <p:nvPr/>
        </p:nvGrpSpPr>
        <p:grpSpPr>
          <a:xfrm rot="-731410" flipH="1">
            <a:off x="2252597" y="551695"/>
            <a:ext cx="393399" cy="408416"/>
            <a:chOff x="1294100" y="238325"/>
            <a:chExt cx="5024325" cy="5216125"/>
          </a:xfrm>
        </p:grpSpPr>
        <p:sp>
          <p:nvSpPr>
            <p:cNvPr id="2059" name="Google Shape;2059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69" name="Google Shape;2069;p30"/>
          <p:cNvGrpSpPr/>
          <p:nvPr/>
        </p:nvGrpSpPr>
        <p:grpSpPr>
          <a:xfrm rot="-901995">
            <a:off x="710195" y="2572560"/>
            <a:ext cx="485555" cy="504091"/>
            <a:chOff x="1294100" y="238325"/>
            <a:chExt cx="5024325" cy="5216125"/>
          </a:xfrm>
        </p:grpSpPr>
        <p:sp>
          <p:nvSpPr>
            <p:cNvPr id="2070" name="Google Shape;2070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2" name="Google Shape;2072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3" name="Google Shape;2073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8" name="Google Shape;2078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9" name="Google Shape;2079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80" name="Google Shape;2080;p30"/>
          <p:cNvGrpSpPr/>
          <p:nvPr/>
        </p:nvGrpSpPr>
        <p:grpSpPr>
          <a:xfrm rot="-900079">
            <a:off x="2107065" y="5342795"/>
            <a:ext cx="530563" cy="550816"/>
            <a:chOff x="1294100" y="238325"/>
            <a:chExt cx="5024325" cy="5216125"/>
          </a:xfrm>
        </p:grpSpPr>
        <p:sp>
          <p:nvSpPr>
            <p:cNvPr id="2081" name="Google Shape;2081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2" name="Google Shape;2082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3" name="Google Shape;2083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4" name="Google Shape;2084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5" name="Google Shape;2085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6" name="Google Shape;2086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7" name="Google Shape;2087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8" name="Google Shape;2088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9" name="Google Shape;2089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0" name="Google Shape;2090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91" name="Google Shape;2091;p30"/>
          <p:cNvGrpSpPr/>
          <p:nvPr/>
        </p:nvGrpSpPr>
        <p:grpSpPr>
          <a:xfrm rot="457113" flipH="1">
            <a:off x="687688" y="5906959"/>
            <a:ext cx="530563" cy="550816"/>
            <a:chOff x="1294100" y="238325"/>
            <a:chExt cx="5024325" cy="5216125"/>
          </a:xfrm>
        </p:grpSpPr>
        <p:sp>
          <p:nvSpPr>
            <p:cNvPr id="2092" name="Google Shape;2092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3" name="Google Shape;2093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4" name="Google Shape;2094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5" name="Google Shape;2095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6" name="Google Shape;2096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02" name="Google Shape;2102;p30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0588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03" name="Google Shape;2103;p3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04" name="Google Shape;2104;p30"/>
          <p:cNvSpPr txBox="1">
            <a:spLocks noGrp="1"/>
          </p:cNvSpPr>
          <p:nvPr>
            <p:ph type="subTitle" idx="1"/>
          </p:nvPr>
        </p:nvSpPr>
        <p:spPr>
          <a:xfrm>
            <a:off x="1257533" y="3072425"/>
            <a:ext cx="22752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5" name="Google Shape;2105;p30"/>
          <p:cNvSpPr txBox="1">
            <a:spLocks noGrp="1"/>
          </p:cNvSpPr>
          <p:nvPr>
            <p:ph type="subTitle" idx="2"/>
          </p:nvPr>
        </p:nvSpPr>
        <p:spPr>
          <a:xfrm>
            <a:off x="1257533" y="2727333"/>
            <a:ext cx="2275200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6" name="Google Shape;2106;p30"/>
          <p:cNvSpPr txBox="1">
            <a:spLocks noGrp="1"/>
          </p:cNvSpPr>
          <p:nvPr>
            <p:ph type="subTitle" idx="3"/>
          </p:nvPr>
        </p:nvSpPr>
        <p:spPr>
          <a:xfrm>
            <a:off x="4958400" y="3072425"/>
            <a:ext cx="22752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7" name="Google Shape;2107;p30"/>
          <p:cNvSpPr txBox="1">
            <a:spLocks noGrp="1"/>
          </p:cNvSpPr>
          <p:nvPr>
            <p:ph type="subTitle" idx="4"/>
          </p:nvPr>
        </p:nvSpPr>
        <p:spPr>
          <a:xfrm>
            <a:off x="4958400" y="2727333"/>
            <a:ext cx="2275200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8" name="Google Shape;2108;p30"/>
          <p:cNvSpPr txBox="1">
            <a:spLocks noGrp="1"/>
          </p:cNvSpPr>
          <p:nvPr>
            <p:ph type="subTitle" idx="5"/>
          </p:nvPr>
        </p:nvSpPr>
        <p:spPr>
          <a:xfrm>
            <a:off x="8659267" y="3072425"/>
            <a:ext cx="22752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09" name="Google Shape;2109;p30"/>
          <p:cNvSpPr txBox="1">
            <a:spLocks noGrp="1"/>
          </p:cNvSpPr>
          <p:nvPr>
            <p:ph type="subTitle" idx="6"/>
          </p:nvPr>
        </p:nvSpPr>
        <p:spPr>
          <a:xfrm>
            <a:off x="8659267" y="2727333"/>
            <a:ext cx="2275200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0" name="Google Shape;2110;p30"/>
          <p:cNvSpPr txBox="1">
            <a:spLocks noGrp="1"/>
          </p:cNvSpPr>
          <p:nvPr>
            <p:ph type="subTitle" idx="7"/>
          </p:nvPr>
        </p:nvSpPr>
        <p:spPr>
          <a:xfrm>
            <a:off x="1257533" y="5438999"/>
            <a:ext cx="22752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1" name="Google Shape;2111;p30"/>
          <p:cNvSpPr txBox="1">
            <a:spLocks noGrp="1"/>
          </p:cNvSpPr>
          <p:nvPr>
            <p:ph type="subTitle" idx="8"/>
          </p:nvPr>
        </p:nvSpPr>
        <p:spPr>
          <a:xfrm>
            <a:off x="1257533" y="5093905"/>
            <a:ext cx="2275200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2" name="Google Shape;2112;p30"/>
          <p:cNvSpPr txBox="1">
            <a:spLocks noGrp="1"/>
          </p:cNvSpPr>
          <p:nvPr>
            <p:ph type="subTitle" idx="9"/>
          </p:nvPr>
        </p:nvSpPr>
        <p:spPr>
          <a:xfrm>
            <a:off x="4958400" y="5438999"/>
            <a:ext cx="22752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3" name="Google Shape;2113;p30"/>
          <p:cNvSpPr txBox="1">
            <a:spLocks noGrp="1"/>
          </p:cNvSpPr>
          <p:nvPr>
            <p:ph type="subTitle" idx="13"/>
          </p:nvPr>
        </p:nvSpPr>
        <p:spPr>
          <a:xfrm>
            <a:off x="4958400" y="5093905"/>
            <a:ext cx="2275200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4" name="Google Shape;2114;p30"/>
          <p:cNvSpPr txBox="1">
            <a:spLocks noGrp="1"/>
          </p:cNvSpPr>
          <p:nvPr>
            <p:ph type="subTitle" idx="14"/>
          </p:nvPr>
        </p:nvSpPr>
        <p:spPr>
          <a:xfrm>
            <a:off x="8659267" y="5438999"/>
            <a:ext cx="22752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15" name="Google Shape;2115;p30"/>
          <p:cNvSpPr txBox="1">
            <a:spLocks noGrp="1"/>
          </p:cNvSpPr>
          <p:nvPr>
            <p:ph type="subTitle" idx="15"/>
          </p:nvPr>
        </p:nvSpPr>
        <p:spPr>
          <a:xfrm>
            <a:off x="8659267" y="5093905"/>
            <a:ext cx="2275200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116" name="Google Shape;2116;p30"/>
          <p:cNvGrpSpPr/>
          <p:nvPr/>
        </p:nvGrpSpPr>
        <p:grpSpPr>
          <a:xfrm>
            <a:off x="11866600" y="3331003"/>
            <a:ext cx="325387" cy="675948"/>
            <a:chOff x="2551300" y="238325"/>
            <a:chExt cx="2510700" cy="5215650"/>
          </a:xfrm>
        </p:grpSpPr>
        <p:sp>
          <p:nvSpPr>
            <p:cNvPr id="2117" name="Google Shape;2117;p30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23" name="Google Shape;2123;p30"/>
          <p:cNvGrpSpPr/>
          <p:nvPr/>
        </p:nvGrpSpPr>
        <p:grpSpPr>
          <a:xfrm rot="901995" flipH="1">
            <a:off x="11428909" y="1959777"/>
            <a:ext cx="485555" cy="504091"/>
            <a:chOff x="1294100" y="238325"/>
            <a:chExt cx="5024325" cy="5216125"/>
          </a:xfrm>
        </p:grpSpPr>
        <p:sp>
          <p:nvSpPr>
            <p:cNvPr id="2124" name="Google Shape;2124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4" name="Google Shape;2134;p30"/>
          <p:cNvGrpSpPr/>
          <p:nvPr/>
        </p:nvGrpSpPr>
        <p:grpSpPr>
          <a:xfrm rot="-731410" flipH="1">
            <a:off x="10939746" y="2937495"/>
            <a:ext cx="393399" cy="408416"/>
            <a:chOff x="1294100" y="238325"/>
            <a:chExt cx="5024325" cy="5216125"/>
          </a:xfrm>
        </p:grpSpPr>
        <p:sp>
          <p:nvSpPr>
            <p:cNvPr id="2135" name="Google Shape;2135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9" name="Google Shape;2139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0" name="Google Shape;2140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45" name="Google Shape;2145;p30"/>
          <p:cNvGrpSpPr/>
          <p:nvPr/>
        </p:nvGrpSpPr>
        <p:grpSpPr>
          <a:xfrm rot="731410">
            <a:off x="11474923" y="5713544"/>
            <a:ext cx="393399" cy="408416"/>
            <a:chOff x="1294100" y="238325"/>
            <a:chExt cx="5024325" cy="5216125"/>
          </a:xfrm>
        </p:grpSpPr>
        <p:sp>
          <p:nvSpPr>
            <p:cNvPr id="2146" name="Google Shape;2146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56" name="Google Shape;2156;p30"/>
          <p:cNvGrpSpPr/>
          <p:nvPr/>
        </p:nvGrpSpPr>
        <p:grpSpPr>
          <a:xfrm rot="901995" flipH="1">
            <a:off x="10680051" y="4061311"/>
            <a:ext cx="485555" cy="504091"/>
            <a:chOff x="1294100" y="238325"/>
            <a:chExt cx="5024325" cy="5216125"/>
          </a:xfrm>
        </p:grpSpPr>
        <p:sp>
          <p:nvSpPr>
            <p:cNvPr id="2157" name="Google Shape;2157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0"/>
          <p:cNvGrpSpPr/>
          <p:nvPr/>
        </p:nvGrpSpPr>
        <p:grpSpPr>
          <a:xfrm rot="-900723">
            <a:off x="10313849" y="6206897"/>
            <a:ext cx="429327" cy="445716"/>
            <a:chOff x="1294100" y="238325"/>
            <a:chExt cx="5024325" cy="5216125"/>
          </a:xfrm>
        </p:grpSpPr>
        <p:sp>
          <p:nvSpPr>
            <p:cNvPr id="2168" name="Google Shape;2168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4" name="Google Shape;2174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5" name="Google Shape;2175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6" name="Google Shape;2176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78" name="Google Shape;2178;p30"/>
          <p:cNvGrpSpPr/>
          <p:nvPr/>
        </p:nvGrpSpPr>
        <p:grpSpPr>
          <a:xfrm rot="-1440470" flipH="1">
            <a:off x="10707951" y="5120924"/>
            <a:ext cx="429744" cy="446149"/>
            <a:chOff x="1294100" y="238325"/>
            <a:chExt cx="5024325" cy="5216125"/>
          </a:xfrm>
        </p:grpSpPr>
        <p:sp>
          <p:nvSpPr>
            <p:cNvPr id="2179" name="Google Shape;2179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1" name="Google Shape;2181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2" name="Google Shape;2182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9" name="Google Shape;2189;p30"/>
          <p:cNvGrpSpPr/>
          <p:nvPr/>
        </p:nvGrpSpPr>
        <p:grpSpPr>
          <a:xfrm rot="1245014" flipH="1">
            <a:off x="10853177" y="1150097"/>
            <a:ext cx="393292" cy="408305"/>
            <a:chOff x="1294100" y="238325"/>
            <a:chExt cx="5024325" cy="5216125"/>
          </a:xfrm>
        </p:grpSpPr>
        <p:sp>
          <p:nvSpPr>
            <p:cNvPr id="2190" name="Google Shape;2190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1" name="Google Shape;2191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0" name="Google Shape;2200;p30"/>
          <p:cNvGrpSpPr/>
          <p:nvPr/>
        </p:nvGrpSpPr>
        <p:grpSpPr>
          <a:xfrm rot="-399266">
            <a:off x="11428818" y="262695"/>
            <a:ext cx="485607" cy="504144"/>
            <a:chOff x="1294100" y="238325"/>
            <a:chExt cx="5024325" cy="5216125"/>
          </a:xfrm>
        </p:grpSpPr>
        <p:sp>
          <p:nvSpPr>
            <p:cNvPr id="2201" name="Google Shape;2201;p30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687941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31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13" name="Google Shape;2213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214" name="Google Shape;2214;p31"/>
          <p:cNvGrpSpPr/>
          <p:nvPr/>
        </p:nvGrpSpPr>
        <p:grpSpPr>
          <a:xfrm>
            <a:off x="11866721" y="3331003"/>
            <a:ext cx="325387" cy="675948"/>
            <a:chOff x="2551300" y="238325"/>
            <a:chExt cx="2510700" cy="5215650"/>
          </a:xfrm>
        </p:grpSpPr>
        <p:sp>
          <p:nvSpPr>
            <p:cNvPr id="2215" name="Google Shape;2215;p31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1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1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1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9" name="Google Shape;2219;p31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0" name="Google Shape;2220;p31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21" name="Google Shape;2221;p31"/>
          <p:cNvGrpSpPr/>
          <p:nvPr/>
        </p:nvGrpSpPr>
        <p:grpSpPr>
          <a:xfrm rot="901995" flipH="1">
            <a:off x="11429032" y="1959777"/>
            <a:ext cx="485555" cy="504091"/>
            <a:chOff x="1294100" y="238325"/>
            <a:chExt cx="5024325" cy="5216125"/>
          </a:xfrm>
        </p:grpSpPr>
        <p:sp>
          <p:nvSpPr>
            <p:cNvPr id="2222" name="Google Shape;2222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3" name="Google Shape;2223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4" name="Google Shape;2224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5" name="Google Shape;2225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6" name="Google Shape;2226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7" name="Google Shape;2227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8" name="Google Shape;2228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9" name="Google Shape;2229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0" name="Google Shape;2230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1" name="Google Shape;2231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32" name="Google Shape;2232;p31"/>
          <p:cNvGrpSpPr/>
          <p:nvPr/>
        </p:nvGrpSpPr>
        <p:grpSpPr>
          <a:xfrm rot="-731410" flipH="1">
            <a:off x="11676467" y="499095"/>
            <a:ext cx="393399" cy="408416"/>
            <a:chOff x="1294100" y="238325"/>
            <a:chExt cx="5024325" cy="5216125"/>
          </a:xfrm>
        </p:grpSpPr>
        <p:sp>
          <p:nvSpPr>
            <p:cNvPr id="2233" name="Google Shape;2233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4" name="Google Shape;2234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5" name="Google Shape;2235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6" name="Google Shape;2236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7" name="Google Shape;2237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8" name="Google Shape;2238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9" name="Google Shape;2239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0" name="Google Shape;2240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1" name="Google Shape;2241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2" name="Google Shape;2242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43" name="Google Shape;2243;p31"/>
          <p:cNvGrpSpPr/>
          <p:nvPr/>
        </p:nvGrpSpPr>
        <p:grpSpPr>
          <a:xfrm rot="731410">
            <a:off x="11590445" y="4964144"/>
            <a:ext cx="393399" cy="408416"/>
            <a:chOff x="1294100" y="238325"/>
            <a:chExt cx="5024325" cy="5216125"/>
          </a:xfrm>
        </p:grpSpPr>
        <p:sp>
          <p:nvSpPr>
            <p:cNvPr id="2244" name="Google Shape;2244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5" name="Google Shape;2245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6" name="Google Shape;2246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7" name="Google Shape;2247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8" name="Google Shape;2248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9" name="Google Shape;2249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0" name="Google Shape;2250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1" name="Google Shape;2251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2" name="Google Shape;2252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3" name="Google Shape;2253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54" name="Google Shape;2254;p31"/>
          <p:cNvGrpSpPr/>
          <p:nvPr/>
        </p:nvGrpSpPr>
        <p:grpSpPr>
          <a:xfrm rot="900079" flipH="1">
            <a:off x="499291" y="618395"/>
            <a:ext cx="530563" cy="550816"/>
            <a:chOff x="1294100" y="238325"/>
            <a:chExt cx="5024325" cy="5216125"/>
          </a:xfrm>
        </p:grpSpPr>
        <p:sp>
          <p:nvSpPr>
            <p:cNvPr id="2255" name="Google Shape;2255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6" name="Google Shape;2256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7" name="Google Shape;2257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8" name="Google Shape;2258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9" name="Google Shape;2259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0" name="Google Shape;2260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1" name="Google Shape;2261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2" name="Google Shape;2262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3" name="Google Shape;2263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4" name="Google Shape;2264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65" name="Google Shape;2265;p31"/>
          <p:cNvGrpSpPr/>
          <p:nvPr/>
        </p:nvGrpSpPr>
        <p:grpSpPr>
          <a:xfrm rot="-900079">
            <a:off x="177820" y="2140269"/>
            <a:ext cx="530563" cy="550816"/>
            <a:chOff x="1294100" y="238325"/>
            <a:chExt cx="5024325" cy="5216125"/>
          </a:xfrm>
        </p:grpSpPr>
        <p:sp>
          <p:nvSpPr>
            <p:cNvPr id="2266" name="Google Shape;2266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7" name="Google Shape;2267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8" name="Google Shape;2268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9" name="Google Shape;2269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0" name="Google Shape;2270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1" name="Google Shape;2271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2" name="Google Shape;2272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4" name="Google Shape;2274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5" name="Google Shape;2275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76" name="Google Shape;2276;p31"/>
          <p:cNvGrpSpPr/>
          <p:nvPr/>
        </p:nvGrpSpPr>
        <p:grpSpPr>
          <a:xfrm rot="-729055" flipH="1">
            <a:off x="479174" y="6143906"/>
            <a:ext cx="429660" cy="446061"/>
            <a:chOff x="1294100" y="238325"/>
            <a:chExt cx="5024325" cy="5216125"/>
          </a:xfrm>
        </p:grpSpPr>
        <p:sp>
          <p:nvSpPr>
            <p:cNvPr id="2277" name="Google Shape;2277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8" name="Google Shape;2278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9" name="Google Shape;2279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0" name="Google Shape;2280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1" name="Google Shape;2281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2" name="Google Shape;2282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3" name="Google Shape;2283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4" name="Google Shape;2284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5" name="Google Shape;2285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6" name="Google Shape;2286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87" name="Google Shape;2287;p31"/>
          <p:cNvGrpSpPr/>
          <p:nvPr/>
        </p:nvGrpSpPr>
        <p:grpSpPr>
          <a:xfrm flipH="1">
            <a:off x="-9931" y="4709485"/>
            <a:ext cx="290907" cy="604320"/>
            <a:chOff x="2551300" y="238325"/>
            <a:chExt cx="2510700" cy="5215650"/>
          </a:xfrm>
        </p:grpSpPr>
        <p:sp>
          <p:nvSpPr>
            <p:cNvPr id="2288" name="Google Shape;2288;p31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9" name="Google Shape;2289;p31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0" name="Google Shape;2290;p31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1" name="Google Shape;2291;p31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2" name="Google Shape;2292;p31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3" name="Google Shape;2293;p31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94" name="Google Shape;2294;p31"/>
          <p:cNvGrpSpPr/>
          <p:nvPr/>
        </p:nvGrpSpPr>
        <p:grpSpPr>
          <a:xfrm rot="901995" flipH="1">
            <a:off x="11186956" y="6158044"/>
            <a:ext cx="485555" cy="504091"/>
            <a:chOff x="1294100" y="238325"/>
            <a:chExt cx="5024325" cy="5216125"/>
          </a:xfrm>
        </p:grpSpPr>
        <p:sp>
          <p:nvSpPr>
            <p:cNvPr id="2295" name="Google Shape;2295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6" name="Google Shape;2296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7" name="Google Shape;2297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8" name="Google Shape;2298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99" name="Google Shape;2299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0" name="Google Shape;2300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1" name="Google Shape;2301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2" name="Google Shape;2302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3" name="Google Shape;2303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4" name="Google Shape;2304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05" name="Google Shape;2305;p31"/>
          <p:cNvGrpSpPr/>
          <p:nvPr/>
        </p:nvGrpSpPr>
        <p:grpSpPr>
          <a:xfrm rot="900723" flipH="1">
            <a:off x="331379" y="3650863"/>
            <a:ext cx="429327" cy="445716"/>
            <a:chOff x="1294100" y="238325"/>
            <a:chExt cx="5024325" cy="5216125"/>
          </a:xfrm>
        </p:grpSpPr>
        <p:sp>
          <p:nvSpPr>
            <p:cNvPr id="2306" name="Google Shape;2306;p3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7" name="Google Shape;2307;p3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8" name="Google Shape;2308;p3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09" name="Google Shape;2309;p3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0" name="Google Shape;2310;p3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1" name="Google Shape;2311;p3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2" name="Google Shape;2312;p3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3" name="Google Shape;2313;p3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4" name="Google Shape;2314;p3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5" name="Google Shape;2315;p3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5505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 l="3936" t="24135" r="42933" b="12995"/>
          <a:stretch/>
        </p:blipFill>
        <p:spPr>
          <a:xfrm>
            <a:off x="1" y="1"/>
            <a:ext cx="8358735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950967" y="1653400"/>
            <a:ext cx="10290000" cy="6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600"/>
            </a:lvl1pPr>
            <a:lvl2pPr marL="1219170" lvl="1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467"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467"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467"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467"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467"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467"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467"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Roboto Condensed Light"/>
              <a:buAutoNum type="romanLcPeriod"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4055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2"/>
          <p:cNvSpPr/>
          <p:nvPr/>
        </p:nvSpPr>
        <p:spPr>
          <a:xfrm rot="-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18" name="Google Shape;2318;p32"/>
          <p:cNvSpPr/>
          <p:nvPr/>
        </p:nvSpPr>
        <p:spPr>
          <a:xfrm flipH="1">
            <a:off x="9534826" y="6585250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19" name="Google Shape;2319;p32"/>
          <p:cNvSpPr/>
          <p:nvPr/>
        </p:nvSpPr>
        <p:spPr>
          <a:xfrm flipH="1">
            <a:off x="8617829" y="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320" name="Google Shape;2320;p32"/>
          <p:cNvGrpSpPr/>
          <p:nvPr/>
        </p:nvGrpSpPr>
        <p:grpSpPr>
          <a:xfrm flipH="1">
            <a:off x="-10272" y="3331003"/>
            <a:ext cx="325387" cy="675948"/>
            <a:chOff x="2551300" y="238325"/>
            <a:chExt cx="2510700" cy="5215650"/>
          </a:xfrm>
        </p:grpSpPr>
        <p:sp>
          <p:nvSpPr>
            <p:cNvPr id="2321" name="Google Shape;2321;p32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2" name="Google Shape;2322;p32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3" name="Google Shape;2323;p32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4" name="Google Shape;2324;p32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5" name="Google Shape;2325;p32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6" name="Google Shape;2326;p32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27" name="Google Shape;2327;p32"/>
          <p:cNvGrpSpPr/>
          <p:nvPr/>
        </p:nvGrpSpPr>
        <p:grpSpPr>
          <a:xfrm rot="-901995">
            <a:off x="682083" y="1350177"/>
            <a:ext cx="485555" cy="504091"/>
            <a:chOff x="1294100" y="238325"/>
            <a:chExt cx="5024325" cy="5216125"/>
          </a:xfrm>
        </p:grpSpPr>
        <p:sp>
          <p:nvSpPr>
            <p:cNvPr id="2328" name="Google Shape;2328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9" name="Google Shape;2329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0" name="Google Shape;2330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2" name="Google Shape;2332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3" name="Google Shape;2333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6" name="Google Shape;2336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7" name="Google Shape;2337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38" name="Google Shape;2338;p32"/>
          <p:cNvGrpSpPr/>
          <p:nvPr/>
        </p:nvGrpSpPr>
        <p:grpSpPr>
          <a:xfrm rot="731410">
            <a:off x="1648671" y="227044"/>
            <a:ext cx="393399" cy="408416"/>
            <a:chOff x="1294100" y="238325"/>
            <a:chExt cx="5024325" cy="5216125"/>
          </a:xfrm>
        </p:grpSpPr>
        <p:sp>
          <p:nvSpPr>
            <p:cNvPr id="2339" name="Google Shape;2339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8" name="Google Shape;2348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49" name="Google Shape;2349;p32"/>
          <p:cNvGrpSpPr/>
          <p:nvPr/>
        </p:nvGrpSpPr>
        <p:grpSpPr>
          <a:xfrm rot="-731410" flipH="1">
            <a:off x="464694" y="5967444"/>
            <a:ext cx="393399" cy="408416"/>
            <a:chOff x="1294100" y="238325"/>
            <a:chExt cx="5024325" cy="5216125"/>
          </a:xfrm>
        </p:grpSpPr>
        <p:sp>
          <p:nvSpPr>
            <p:cNvPr id="2350" name="Google Shape;2350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1" name="Google Shape;2351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2" name="Google Shape;2352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3" name="Google Shape;2353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4" name="Google Shape;2354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5" name="Google Shape;2355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6" name="Google Shape;2356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7" name="Google Shape;2357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8" name="Google Shape;2358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9" name="Google Shape;2359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60" name="Google Shape;2360;p32"/>
          <p:cNvGrpSpPr/>
          <p:nvPr/>
        </p:nvGrpSpPr>
        <p:grpSpPr>
          <a:xfrm rot="-901995">
            <a:off x="11449416" y="613577"/>
            <a:ext cx="485555" cy="504091"/>
            <a:chOff x="1294100" y="238325"/>
            <a:chExt cx="5024325" cy="5216125"/>
          </a:xfrm>
        </p:grpSpPr>
        <p:sp>
          <p:nvSpPr>
            <p:cNvPr id="2361" name="Google Shape;2361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2" name="Google Shape;2362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3" name="Google Shape;2363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4" name="Google Shape;2364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5" name="Google Shape;2365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6" name="Google Shape;2366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7" name="Google Shape;2367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8" name="Google Shape;2368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9" name="Google Shape;2369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0" name="Google Shape;2370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71" name="Google Shape;2371;p32"/>
          <p:cNvGrpSpPr/>
          <p:nvPr/>
        </p:nvGrpSpPr>
        <p:grpSpPr>
          <a:xfrm rot="901995" flipH="1">
            <a:off x="11047208" y="1553377"/>
            <a:ext cx="485555" cy="504091"/>
            <a:chOff x="1294100" y="238325"/>
            <a:chExt cx="5024325" cy="5216125"/>
          </a:xfrm>
        </p:grpSpPr>
        <p:sp>
          <p:nvSpPr>
            <p:cNvPr id="2372" name="Google Shape;2372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3" name="Google Shape;2373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4" name="Google Shape;2374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5" name="Google Shape;2375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6" name="Google Shape;2376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7" name="Google Shape;2377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8" name="Google Shape;2378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9" name="Google Shape;2379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0" name="Google Shape;2380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1" name="Google Shape;2381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82" name="Google Shape;2382;p32"/>
          <p:cNvGrpSpPr/>
          <p:nvPr/>
        </p:nvGrpSpPr>
        <p:grpSpPr>
          <a:xfrm rot="-731410" flipH="1">
            <a:off x="10172778" y="430244"/>
            <a:ext cx="393399" cy="408416"/>
            <a:chOff x="1294100" y="238325"/>
            <a:chExt cx="5024325" cy="5216125"/>
          </a:xfrm>
        </p:grpSpPr>
        <p:sp>
          <p:nvSpPr>
            <p:cNvPr id="2383" name="Google Shape;2383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4" name="Google Shape;2384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5" name="Google Shape;2385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6" name="Google Shape;2386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7" name="Google Shape;2387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8" name="Google Shape;2388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9" name="Google Shape;2389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0" name="Google Shape;2390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1" name="Google Shape;2391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2" name="Google Shape;2392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393" name="Google Shape;2393;p32"/>
          <p:cNvGrpSpPr/>
          <p:nvPr/>
        </p:nvGrpSpPr>
        <p:grpSpPr>
          <a:xfrm rot="731410">
            <a:off x="11356755" y="6170644"/>
            <a:ext cx="393399" cy="408416"/>
            <a:chOff x="1294100" y="238325"/>
            <a:chExt cx="5024325" cy="5216125"/>
          </a:xfrm>
        </p:grpSpPr>
        <p:sp>
          <p:nvSpPr>
            <p:cNvPr id="2394" name="Google Shape;2394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5" name="Google Shape;2395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6" name="Google Shape;2396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7" name="Google Shape;2397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8" name="Google Shape;2398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9" name="Google Shape;2399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0" name="Google Shape;2400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1" name="Google Shape;2401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2" name="Google Shape;2402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3" name="Google Shape;2403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04" name="Google Shape;2404;p32"/>
          <p:cNvGrpSpPr/>
          <p:nvPr/>
        </p:nvGrpSpPr>
        <p:grpSpPr>
          <a:xfrm rot="901995" flipH="1">
            <a:off x="279875" y="816777"/>
            <a:ext cx="485555" cy="504091"/>
            <a:chOff x="1294100" y="238325"/>
            <a:chExt cx="5024325" cy="5216125"/>
          </a:xfrm>
        </p:grpSpPr>
        <p:sp>
          <p:nvSpPr>
            <p:cNvPr id="2405" name="Google Shape;2405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6" name="Google Shape;2406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7" name="Google Shape;2407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8" name="Google Shape;2408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09" name="Google Shape;2409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1" name="Google Shape;2411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2" name="Google Shape;2412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3" name="Google Shape;2413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4" name="Google Shape;2414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15" name="Google Shape;2415;p32"/>
          <p:cNvGrpSpPr/>
          <p:nvPr/>
        </p:nvGrpSpPr>
        <p:grpSpPr>
          <a:xfrm>
            <a:off x="11925640" y="3872323"/>
            <a:ext cx="266469" cy="553555"/>
            <a:chOff x="2551300" y="238325"/>
            <a:chExt cx="2510700" cy="5215650"/>
          </a:xfrm>
        </p:grpSpPr>
        <p:sp>
          <p:nvSpPr>
            <p:cNvPr id="2416" name="Google Shape;2416;p32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7" name="Google Shape;2417;p32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8" name="Google Shape;2418;p32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19" name="Google Shape;2419;p32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0" name="Google Shape;2420;p32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1" name="Google Shape;2421;p32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22" name="Google Shape;2422;p32"/>
          <p:cNvGrpSpPr/>
          <p:nvPr/>
        </p:nvGrpSpPr>
        <p:grpSpPr>
          <a:xfrm rot="-901995">
            <a:off x="1190092" y="5984844"/>
            <a:ext cx="485555" cy="504091"/>
            <a:chOff x="1294100" y="238325"/>
            <a:chExt cx="5024325" cy="5216125"/>
          </a:xfrm>
        </p:grpSpPr>
        <p:sp>
          <p:nvSpPr>
            <p:cNvPr id="2423" name="Google Shape;2423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4" name="Google Shape;2424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5" name="Google Shape;2425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6" name="Google Shape;2426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7" name="Google Shape;2427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8" name="Google Shape;2428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9" name="Google Shape;2429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0" name="Google Shape;2430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1" name="Google Shape;2431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2" name="Google Shape;2432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33" name="Google Shape;2433;p32"/>
          <p:cNvGrpSpPr/>
          <p:nvPr/>
        </p:nvGrpSpPr>
        <p:grpSpPr>
          <a:xfrm rot="731410">
            <a:off x="792614" y="4807444"/>
            <a:ext cx="393399" cy="408416"/>
            <a:chOff x="1294100" y="238325"/>
            <a:chExt cx="5024325" cy="5216125"/>
          </a:xfrm>
        </p:grpSpPr>
        <p:sp>
          <p:nvSpPr>
            <p:cNvPr id="2434" name="Google Shape;2434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5" name="Google Shape;2435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6" name="Google Shape;2436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7" name="Google Shape;2437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8" name="Google Shape;2438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9" name="Google Shape;2439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0" name="Google Shape;2440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1" name="Google Shape;2441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2" name="Google Shape;2442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3" name="Google Shape;2443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44" name="Google Shape;2444;p32"/>
          <p:cNvGrpSpPr/>
          <p:nvPr/>
        </p:nvGrpSpPr>
        <p:grpSpPr>
          <a:xfrm rot="-900412">
            <a:off x="11150427" y="5296758"/>
            <a:ext cx="393251" cy="408263"/>
            <a:chOff x="1294100" y="238325"/>
            <a:chExt cx="5024325" cy="5216125"/>
          </a:xfrm>
        </p:grpSpPr>
        <p:sp>
          <p:nvSpPr>
            <p:cNvPr id="2445" name="Google Shape;2445;p32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6" name="Google Shape;2446;p32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7" name="Google Shape;2447;p32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8" name="Google Shape;2448;p32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9" name="Google Shape;2449;p32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0" name="Google Shape;2450;p32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1" name="Google Shape;2451;p32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2" name="Google Shape;2452;p32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3" name="Google Shape;2453;p32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4" name="Google Shape;2454;p32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455" name="Google Shape;2455;p32"/>
          <p:cNvSpPr/>
          <p:nvPr/>
        </p:nvSpPr>
        <p:spPr>
          <a:xfrm flipH="1">
            <a:off x="2315170" y="6585334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56" name="Google Shape;2456;p3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57" name="Google Shape;2457;p32"/>
          <p:cNvSpPr txBox="1">
            <a:spLocks noGrp="1"/>
          </p:cNvSpPr>
          <p:nvPr>
            <p:ph type="subTitle" idx="1"/>
          </p:nvPr>
        </p:nvSpPr>
        <p:spPr>
          <a:xfrm>
            <a:off x="1122464" y="2362217"/>
            <a:ext cx="2094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58" name="Google Shape;2458;p32"/>
          <p:cNvSpPr txBox="1">
            <a:spLocks noGrp="1"/>
          </p:cNvSpPr>
          <p:nvPr>
            <p:ph type="subTitle" idx="2"/>
          </p:nvPr>
        </p:nvSpPr>
        <p:spPr>
          <a:xfrm>
            <a:off x="1122464" y="2070667"/>
            <a:ext cx="2094800" cy="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59" name="Google Shape;2459;p32"/>
          <p:cNvSpPr txBox="1">
            <a:spLocks noGrp="1"/>
          </p:cNvSpPr>
          <p:nvPr>
            <p:ph type="subTitle" idx="3"/>
          </p:nvPr>
        </p:nvSpPr>
        <p:spPr>
          <a:xfrm>
            <a:off x="8974764" y="2362248"/>
            <a:ext cx="2094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0" name="Google Shape;2460;p32"/>
          <p:cNvSpPr txBox="1">
            <a:spLocks noGrp="1"/>
          </p:cNvSpPr>
          <p:nvPr>
            <p:ph type="subTitle" idx="4"/>
          </p:nvPr>
        </p:nvSpPr>
        <p:spPr>
          <a:xfrm>
            <a:off x="8974764" y="2070700"/>
            <a:ext cx="2094800" cy="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1" name="Google Shape;2461;p32"/>
          <p:cNvSpPr txBox="1">
            <a:spLocks noGrp="1"/>
          </p:cNvSpPr>
          <p:nvPr>
            <p:ph type="subTitle" idx="5"/>
          </p:nvPr>
        </p:nvSpPr>
        <p:spPr>
          <a:xfrm>
            <a:off x="8974736" y="3884308"/>
            <a:ext cx="2094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2" name="Google Shape;2462;p32"/>
          <p:cNvSpPr txBox="1">
            <a:spLocks noGrp="1"/>
          </p:cNvSpPr>
          <p:nvPr>
            <p:ph type="subTitle" idx="6"/>
          </p:nvPr>
        </p:nvSpPr>
        <p:spPr>
          <a:xfrm>
            <a:off x="8974736" y="3592760"/>
            <a:ext cx="2094800" cy="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3" name="Google Shape;2463;p32"/>
          <p:cNvSpPr txBox="1">
            <a:spLocks noGrp="1"/>
          </p:cNvSpPr>
          <p:nvPr>
            <p:ph type="subTitle" idx="7"/>
          </p:nvPr>
        </p:nvSpPr>
        <p:spPr>
          <a:xfrm>
            <a:off x="1122464" y="5406367"/>
            <a:ext cx="2094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4" name="Google Shape;2464;p32"/>
          <p:cNvSpPr txBox="1">
            <a:spLocks noGrp="1"/>
          </p:cNvSpPr>
          <p:nvPr>
            <p:ph type="subTitle" idx="8"/>
          </p:nvPr>
        </p:nvSpPr>
        <p:spPr>
          <a:xfrm>
            <a:off x="1122464" y="5114817"/>
            <a:ext cx="2094800" cy="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5" name="Google Shape;2465;p32"/>
          <p:cNvSpPr txBox="1">
            <a:spLocks noGrp="1"/>
          </p:cNvSpPr>
          <p:nvPr>
            <p:ph type="subTitle" idx="9"/>
          </p:nvPr>
        </p:nvSpPr>
        <p:spPr>
          <a:xfrm>
            <a:off x="1122436" y="3884292"/>
            <a:ext cx="2094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6" name="Google Shape;2466;p32"/>
          <p:cNvSpPr txBox="1">
            <a:spLocks noGrp="1"/>
          </p:cNvSpPr>
          <p:nvPr>
            <p:ph type="subTitle" idx="13"/>
          </p:nvPr>
        </p:nvSpPr>
        <p:spPr>
          <a:xfrm>
            <a:off x="1122436" y="3592741"/>
            <a:ext cx="2094800" cy="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7" name="Google Shape;2467;p32"/>
          <p:cNvSpPr txBox="1">
            <a:spLocks noGrp="1"/>
          </p:cNvSpPr>
          <p:nvPr>
            <p:ph type="subTitle" idx="14"/>
          </p:nvPr>
        </p:nvSpPr>
        <p:spPr>
          <a:xfrm>
            <a:off x="8974764" y="5406367"/>
            <a:ext cx="2094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68" name="Google Shape;2468;p32"/>
          <p:cNvSpPr txBox="1">
            <a:spLocks noGrp="1"/>
          </p:cNvSpPr>
          <p:nvPr>
            <p:ph type="subTitle" idx="15"/>
          </p:nvPr>
        </p:nvSpPr>
        <p:spPr>
          <a:xfrm>
            <a:off x="8974764" y="5114819"/>
            <a:ext cx="2094800" cy="4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9435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p33"/>
          <p:cNvSpPr/>
          <p:nvPr/>
        </p:nvSpPr>
        <p:spPr>
          <a:xfrm rot="-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0588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71" name="Google Shape;2471;p33"/>
          <p:cNvSpPr txBox="1">
            <a:spLocks noGrp="1"/>
          </p:cNvSpPr>
          <p:nvPr>
            <p:ph type="title"/>
          </p:nvPr>
        </p:nvSpPr>
        <p:spPr>
          <a:xfrm>
            <a:off x="4994851" y="820933"/>
            <a:ext cx="5714000" cy="1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72" name="Google Shape;2472;p33"/>
          <p:cNvSpPr txBox="1">
            <a:spLocks noGrp="1"/>
          </p:cNvSpPr>
          <p:nvPr>
            <p:ph type="subTitle" idx="1"/>
          </p:nvPr>
        </p:nvSpPr>
        <p:spPr>
          <a:xfrm>
            <a:off x="5144667" y="2193233"/>
            <a:ext cx="5414400" cy="1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473" name="Google Shape;2473;p33"/>
          <p:cNvSpPr txBox="1"/>
          <p:nvPr/>
        </p:nvSpPr>
        <p:spPr>
          <a:xfrm>
            <a:off x="4966800" y="5052784"/>
            <a:ext cx="5770000" cy="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2133"/>
              </a:spcAft>
              <a:buNone/>
            </a:pPr>
            <a:r>
              <a:rPr lang="en" sz="1467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,</a:t>
            </a:r>
            <a:r>
              <a:rPr lang="en" sz="1467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including icons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en" sz="1467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and infographics &amp; images by </a:t>
            </a:r>
            <a:r>
              <a:rPr lang="en" sz="1467" b="1">
                <a:solidFill>
                  <a:schemeClr val="dk1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474" name="Google Shape;2474;p33"/>
          <p:cNvGrpSpPr/>
          <p:nvPr/>
        </p:nvGrpSpPr>
        <p:grpSpPr>
          <a:xfrm flipH="1">
            <a:off x="-9931" y="3331003"/>
            <a:ext cx="325387" cy="675948"/>
            <a:chOff x="2551300" y="238325"/>
            <a:chExt cx="2510700" cy="5215650"/>
          </a:xfrm>
        </p:grpSpPr>
        <p:sp>
          <p:nvSpPr>
            <p:cNvPr id="2475" name="Google Shape;2475;p33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6" name="Google Shape;2476;p33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7" name="Google Shape;2477;p33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8" name="Google Shape;2478;p33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9" name="Google Shape;2479;p33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81" name="Google Shape;2481;p33"/>
          <p:cNvGrpSpPr/>
          <p:nvPr/>
        </p:nvGrpSpPr>
        <p:grpSpPr>
          <a:xfrm rot="-901995">
            <a:off x="267591" y="1959777"/>
            <a:ext cx="485555" cy="504091"/>
            <a:chOff x="1294100" y="238325"/>
            <a:chExt cx="5024325" cy="5216125"/>
          </a:xfrm>
        </p:grpSpPr>
        <p:sp>
          <p:nvSpPr>
            <p:cNvPr id="2482" name="Google Shape;2482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3" name="Google Shape;2483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4" name="Google Shape;2484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5" name="Google Shape;2485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6" name="Google Shape;2486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7" name="Google Shape;2487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8" name="Google Shape;2488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9" name="Google Shape;2489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0" name="Google Shape;2490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1" name="Google Shape;2491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92" name="Google Shape;2492;p33"/>
          <p:cNvGrpSpPr/>
          <p:nvPr/>
        </p:nvGrpSpPr>
        <p:grpSpPr>
          <a:xfrm rot="731410">
            <a:off x="848913" y="2937495"/>
            <a:ext cx="393399" cy="408416"/>
            <a:chOff x="1294100" y="238325"/>
            <a:chExt cx="5024325" cy="5216125"/>
          </a:xfrm>
        </p:grpSpPr>
        <p:sp>
          <p:nvSpPr>
            <p:cNvPr id="2493" name="Google Shape;2493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4" name="Google Shape;2494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5" name="Google Shape;2495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6" name="Google Shape;2496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7" name="Google Shape;2497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8" name="Google Shape;2498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9" name="Google Shape;2499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0" name="Google Shape;2500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1" name="Google Shape;2501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2" name="Google Shape;2502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03" name="Google Shape;2503;p33"/>
          <p:cNvGrpSpPr/>
          <p:nvPr/>
        </p:nvGrpSpPr>
        <p:grpSpPr>
          <a:xfrm rot="-731410" flipH="1">
            <a:off x="313735" y="5713544"/>
            <a:ext cx="393399" cy="408416"/>
            <a:chOff x="1294100" y="238325"/>
            <a:chExt cx="5024325" cy="5216125"/>
          </a:xfrm>
        </p:grpSpPr>
        <p:sp>
          <p:nvSpPr>
            <p:cNvPr id="2504" name="Google Shape;2504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5" name="Google Shape;2505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6" name="Google Shape;2506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7" name="Google Shape;2507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8" name="Google Shape;2508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9" name="Google Shape;2509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0" name="Google Shape;2510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1" name="Google Shape;2511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2" name="Google Shape;2512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3" name="Google Shape;2513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14" name="Google Shape;2514;p33"/>
          <p:cNvGrpSpPr/>
          <p:nvPr/>
        </p:nvGrpSpPr>
        <p:grpSpPr>
          <a:xfrm rot="-900079">
            <a:off x="10721723" y="2866295"/>
            <a:ext cx="530563" cy="550816"/>
            <a:chOff x="1294100" y="238325"/>
            <a:chExt cx="5024325" cy="5216125"/>
          </a:xfrm>
        </p:grpSpPr>
        <p:sp>
          <p:nvSpPr>
            <p:cNvPr id="2515" name="Google Shape;2515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6" name="Google Shape;2516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7" name="Google Shape;2517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8" name="Google Shape;2518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19" name="Google Shape;2519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0" name="Google Shape;2520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1" name="Google Shape;2521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2" name="Google Shape;2522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3" name="Google Shape;2523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4" name="Google Shape;2524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25" name="Google Shape;2525;p33"/>
          <p:cNvGrpSpPr/>
          <p:nvPr/>
        </p:nvGrpSpPr>
        <p:grpSpPr>
          <a:xfrm rot="900079" flipH="1">
            <a:off x="11411327" y="2025969"/>
            <a:ext cx="530563" cy="550816"/>
            <a:chOff x="1294100" y="238325"/>
            <a:chExt cx="5024325" cy="5216125"/>
          </a:xfrm>
        </p:grpSpPr>
        <p:sp>
          <p:nvSpPr>
            <p:cNvPr id="2526" name="Google Shape;2526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7" name="Google Shape;2527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8" name="Google Shape;2528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29" name="Google Shape;2529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0" name="Google Shape;2530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1" name="Google Shape;2531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2" name="Google Shape;2532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3" name="Google Shape;2533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4" name="Google Shape;2534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5" name="Google Shape;2535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36" name="Google Shape;2536;p33"/>
          <p:cNvGrpSpPr/>
          <p:nvPr/>
        </p:nvGrpSpPr>
        <p:grpSpPr>
          <a:xfrm rot="729055">
            <a:off x="10877295" y="4749706"/>
            <a:ext cx="429660" cy="446061"/>
            <a:chOff x="1294100" y="238325"/>
            <a:chExt cx="5024325" cy="5216125"/>
          </a:xfrm>
        </p:grpSpPr>
        <p:sp>
          <p:nvSpPr>
            <p:cNvPr id="2537" name="Google Shape;2537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8" name="Google Shape;2538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9" name="Google Shape;2539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0" name="Google Shape;2540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1" name="Google Shape;2541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2" name="Google Shape;2542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3" name="Google Shape;2543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4" name="Google Shape;2544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5" name="Google Shape;2545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6" name="Google Shape;2546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47" name="Google Shape;2547;p33"/>
          <p:cNvGrpSpPr/>
          <p:nvPr/>
        </p:nvGrpSpPr>
        <p:grpSpPr>
          <a:xfrm>
            <a:off x="11901201" y="4709485"/>
            <a:ext cx="290907" cy="604320"/>
            <a:chOff x="2551300" y="238325"/>
            <a:chExt cx="2510700" cy="5215650"/>
          </a:xfrm>
        </p:grpSpPr>
        <p:sp>
          <p:nvSpPr>
            <p:cNvPr id="2548" name="Google Shape;2548;p33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9" name="Google Shape;2549;p33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0" name="Google Shape;2550;p33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1" name="Google Shape;2551;p33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2" name="Google Shape;2552;p33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3" name="Google Shape;2553;p33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54" name="Google Shape;2554;p33"/>
          <p:cNvGrpSpPr/>
          <p:nvPr/>
        </p:nvGrpSpPr>
        <p:grpSpPr>
          <a:xfrm rot="-901995">
            <a:off x="1016449" y="4061311"/>
            <a:ext cx="485555" cy="504091"/>
            <a:chOff x="1294100" y="238325"/>
            <a:chExt cx="5024325" cy="5216125"/>
          </a:xfrm>
        </p:grpSpPr>
        <p:sp>
          <p:nvSpPr>
            <p:cNvPr id="2555" name="Google Shape;2555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6" name="Google Shape;2556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7" name="Google Shape;2557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8" name="Google Shape;2558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9" name="Google Shape;2559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0" name="Google Shape;2560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1" name="Google Shape;2561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2" name="Google Shape;2562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3" name="Google Shape;2563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4" name="Google Shape;2564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65" name="Google Shape;2565;p33"/>
          <p:cNvGrpSpPr/>
          <p:nvPr/>
        </p:nvGrpSpPr>
        <p:grpSpPr>
          <a:xfrm rot="-900723">
            <a:off x="11524406" y="3730397"/>
            <a:ext cx="429327" cy="445716"/>
            <a:chOff x="1294100" y="238325"/>
            <a:chExt cx="5024325" cy="5216125"/>
          </a:xfrm>
        </p:grpSpPr>
        <p:sp>
          <p:nvSpPr>
            <p:cNvPr id="2566" name="Google Shape;2566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7" name="Google Shape;2567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8" name="Google Shape;2568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9" name="Google Shape;2569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0" name="Google Shape;2570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1" name="Google Shape;2571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2" name="Google Shape;2572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3" name="Google Shape;2573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4" name="Google Shape;2574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5" name="Google Shape;2575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76" name="Google Shape;2576;p33"/>
          <p:cNvGrpSpPr/>
          <p:nvPr/>
        </p:nvGrpSpPr>
        <p:grpSpPr>
          <a:xfrm rot="901995" flipH="1">
            <a:off x="4002199" y="438593"/>
            <a:ext cx="485555" cy="504091"/>
            <a:chOff x="1294100" y="238325"/>
            <a:chExt cx="5024325" cy="5216125"/>
          </a:xfrm>
        </p:grpSpPr>
        <p:sp>
          <p:nvSpPr>
            <p:cNvPr id="2577" name="Google Shape;2577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8" name="Google Shape;2578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9" name="Google Shape;2579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0" name="Google Shape;2580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1" name="Google Shape;2581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2" name="Google Shape;2582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3" name="Google Shape;2583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4" name="Google Shape;2584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5" name="Google Shape;2585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6" name="Google Shape;2586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87" name="Google Shape;2587;p33"/>
          <p:cNvGrpSpPr/>
          <p:nvPr/>
        </p:nvGrpSpPr>
        <p:grpSpPr>
          <a:xfrm rot="-731410" flipH="1">
            <a:off x="3513035" y="1416311"/>
            <a:ext cx="393399" cy="408416"/>
            <a:chOff x="1294100" y="238325"/>
            <a:chExt cx="5024325" cy="5216125"/>
          </a:xfrm>
        </p:grpSpPr>
        <p:sp>
          <p:nvSpPr>
            <p:cNvPr id="2588" name="Google Shape;2588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9" name="Google Shape;2589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0" name="Google Shape;2590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1" name="Google Shape;2591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2" name="Google Shape;2592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3" name="Google Shape;2593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4" name="Google Shape;2594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5" name="Google Shape;2595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6" name="Google Shape;2596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7" name="Google Shape;2597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98" name="Google Shape;2598;p33"/>
          <p:cNvGrpSpPr/>
          <p:nvPr/>
        </p:nvGrpSpPr>
        <p:grpSpPr>
          <a:xfrm rot="731410">
            <a:off x="2131962" y="551695"/>
            <a:ext cx="393399" cy="408416"/>
            <a:chOff x="1294100" y="238325"/>
            <a:chExt cx="5024325" cy="5216125"/>
          </a:xfrm>
        </p:grpSpPr>
        <p:sp>
          <p:nvSpPr>
            <p:cNvPr id="2599" name="Google Shape;2599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0" name="Google Shape;2600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1" name="Google Shape;2601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2" name="Google Shape;2602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3" name="Google Shape;2603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4" name="Google Shape;2604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5" name="Google Shape;2605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6" name="Google Shape;2606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7" name="Google Shape;2607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8" name="Google Shape;2608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09" name="Google Shape;2609;p33"/>
          <p:cNvGrpSpPr/>
          <p:nvPr/>
        </p:nvGrpSpPr>
        <p:grpSpPr>
          <a:xfrm rot="901995" flipH="1">
            <a:off x="3582207" y="2572560"/>
            <a:ext cx="485555" cy="504091"/>
            <a:chOff x="1294100" y="238325"/>
            <a:chExt cx="5024325" cy="5216125"/>
          </a:xfrm>
        </p:grpSpPr>
        <p:sp>
          <p:nvSpPr>
            <p:cNvPr id="2610" name="Google Shape;2610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1" name="Google Shape;2611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2" name="Google Shape;2612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3" name="Google Shape;2613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4" name="Google Shape;2614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5" name="Google Shape;2615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6" name="Google Shape;2616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7" name="Google Shape;2617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8" name="Google Shape;2618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9" name="Google Shape;2619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20" name="Google Shape;2620;p33"/>
          <p:cNvGrpSpPr/>
          <p:nvPr/>
        </p:nvGrpSpPr>
        <p:grpSpPr>
          <a:xfrm rot="900079" flipH="1">
            <a:off x="2140327" y="5342795"/>
            <a:ext cx="530563" cy="550816"/>
            <a:chOff x="1294100" y="238325"/>
            <a:chExt cx="5024325" cy="5216125"/>
          </a:xfrm>
        </p:grpSpPr>
        <p:sp>
          <p:nvSpPr>
            <p:cNvPr id="2621" name="Google Shape;2621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2" name="Google Shape;2622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3" name="Google Shape;2623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4" name="Google Shape;2624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5" name="Google Shape;2625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6" name="Google Shape;2626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7" name="Google Shape;2627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8" name="Google Shape;2628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29" name="Google Shape;2629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0" name="Google Shape;2630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31" name="Google Shape;2631;p33"/>
          <p:cNvGrpSpPr/>
          <p:nvPr/>
        </p:nvGrpSpPr>
        <p:grpSpPr>
          <a:xfrm rot="-457113">
            <a:off x="3559705" y="5906959"/>
            <a:ext cx="530563" cy="550816"/>
            <a:chOff x="1294100" y="238325"/>
            <a:chExt cx="5024325" cy="5216125"/>
          </a:xfrm>
        </p:grpSpPr>
        <p:sp>
          <p:nvSpPr>
            <p:cNvPr id="2632" name="Google Shape;2632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3" name="Google Shape;2633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4" name="Google Shape;2634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5" name="Google Shape;2635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6" name="Google Shape;2636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7" name="Google Shape;2637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8" name="Google Shape;2638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39" name="Google Shape;2639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0" name="Google Shape;2640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1" name="Google Shape;2641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42" name="Google Shape;2642;p33"/>
          <p:cNvGrpSpPr/>
          <p:nvPr/>
        </p:nvGrpSpPr>
        <p:grpSpPr>
          <a:xfrm rot="900723" flipH="1">
            <a:off x="1438882" y="6206897"/>
            <a:ext cx="429327" cy="445716"/>
            <a:chOff x="1294100" y="238325"/>
            <a:chExt cx="5024325" cy="5216125"/>
          </a:xfrm>
        </p:grpSpPr>
        <p:sp>
          <p:nvSpPr>
            <p:cNvPr id="2643" name="Google Shape;2643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4" name="Google Shape;2644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5" name="Google Shape;2645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6" name="Google Shape;2646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7" name="Google Shape;2647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8" name="Google Shape;2648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9" name="Google Shape;2649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0" name="Google Shape;2650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1" name="Google Shape;2651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2" name="Google Shape;2652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53" name="Google Shape;2653;p33"/>
          <p:cNvGrpSpPr/>
          <p:nvPr/>
        </p:nvGrpSpPr>
        <p:grpSpPr>
          <a:xfrm rot="1440470">
            <a:off x="1044360" y="5120924"/>
            <a:ext cx="429744" cy="446149"/>
            <a:chOff x="1294100" y="238325"/>
            <a:chExt cx="5024325" cy="5216125"/>
          </a:xfrm>
        </p:grpSpPr>
        <p:sp>
          <p:nvSpPr>
            <p:cNvPr id="2654" name="Google Shape;2654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5" name="Google Shape;2655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6" name="Google Shape;2656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7" name="Google Shape;2657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8" name="Google Shape;2658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9" name="Google Shape;2659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0" name="Google Shape;2660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1" name="Google Shape;2661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2" name="Google Shape;2662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3" name="Google Shape;2663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64" name="Google Shape;2664;p33"/>
          <p:cNvGrpSpPr/>
          <p:nvPr/>
        </p:nvGrpSpPr>
        <p:grpSpPr>
          <a:xfrm rot="-1245014">
            <a:off x="935587" y="1150097"/>
            <a:ext cx="393292" cy="408305"/>
            <a:chOff x="1294100" y="238325"/>
            <a:chExt cx="5024325" cy="5216125"/>
          </a:xfrm>
        </p:grpSpPr>
        <p:sp>
          <p:nvSpPr>
            <p:cNvPr id="2665" name="Google Shape;2665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6" name="Google Shape;2666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7" name="Google Shape;2667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8" name="Google Shape;2668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9" name="Google Shape;2669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0" name="Google Shape;2670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1" name="Google Shape;2671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2" name="Google Shape;2672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3" name="Google Shape;2673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4" name="Google Shape;2674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75" name="Google Shape;2675;p33"/>
          <p:cNvGrpSpPr/>
          <p:nvPr/>
        </p:nvGrpSpPr>
        <p:grpSpPr>
          <a:xfrm rot="399266" flipH="1">
            <a:off x="267633" y="262695"/>
            <a:ext cx="485607" cy="504144"/>
            <a:chOff x="1294100" y="238325"/>
            <a:chExt cx="5024325" cy="5216125"/>
          </a:xfrm>
        </p:grpSpPr>
        <p:sp>
          <p:nvSpPr>
            <p:cNvPr id="2676" name="Google Shape;2676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7" name="Google Shape;2677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8" name="Google Shape;2678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9" name="Google Shape;2679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0" name="Google Shape;2680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1" name="Google Shape;2681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2" name="Google Shape;2682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3" name="Google Shape;2683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4" name="Google Shape;2684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5" name="Google Shape;2685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86" name="Google Shape;2686;p33"/>
          <p:cNvGrpSpPr/>
          <p:nvPr/>
        </p:nvGrpSpPr>
        <p:grpSpPr>
          <a:xfrm rot="-731382" flipH="1">
            <a:off x="10820089" y="463743"/>
            <a:ext cx="847108" cy="879445"/>
            <a:chOff x="1294100" y="238325"/>
            <a:chExt cx="5024325" cy="5216125"/>
          </a:xfrm>
        </p:grpSpPr>
        <p:sp>
          <p:nvSpPr>
            <p:cNvPr id="2687" name="Google Shape;2687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8" name="Google Shape;2688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9" name="Google Shape;2689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0" name="Google Shape;2690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1" name="Google Shape;2691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2" name="Google Shape;2692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3" name="Google Shape;2693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4" name="Google Shape;2694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5" name="Google Shape;2695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6" name="Google Shape;2696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97" name="Google Shape;2697;p33"/>
          <p:cNvGrpSpPr/>
          <p:nvPr/>
        </p:nvGrpSpPr>
        <p:grpSpPr>
          <a:xfrm rot="901995" flipH="1">
            <a:off x="11126899" y="6007260"/>
            <a:ext cx="485555" cy="504091"/>
            <a:chOff x="1294100" y="238325"/>
            <a:chExt cx="5024325" cy="5216125"/>
          </a:xfrm>
        </p:grpSpPr>
        <p:sp>
          <p:nvSpPr>
            <p:cNvPr id="2698" name="Google Shape;2698;p33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9" name="Google Shape;2699;p33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0" name="Google Shape;2700;p33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1" name="Google Shape;2701;p33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2" name="Google Shape;2702;p33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3" name="Google Shape;2703;p33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4" name="Google Shape;2704;p33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5" name="Google Shape;2705;p33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6" name="Google Shape;2706;p33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7" name="Google Shape;2707;p33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08" name="Google Shape;2708;p33"/>
          <p:cNvSpPr/>
          <p:nvPr/>
        </p:nvSpPr>
        <p:spPr>
          <a:xfrm>
            <a:off x="9903566" y="1"/>
            <a:ext cx="655503" cy="382937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841756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0" name="Google Shape;27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" y="1"/>
            <a:ext cx="12202400" cy="6863888"/>
          </a:xfrm>
          <a:prstGeom prst="rect">
            <a:avLst/>
          </a:prstGeom>
          <a:noFill/>
          <a:ln>
            <a:noFill/>
          </a:ln>
        </p:spPr>
      </p:pic>
      <p:sp>
        <p:nvSpPr>
          <p:cNvPr id="2711" name="Google Shape;2711;p34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50588"/>
                  <a:alpha val="3274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12" name="Google Shape;2712;p34"/>
          <p:cNvSpPr/>
          <p:nvPr/>
        </p:nvSpPr>
        <p:spPr>
          <a:xfrm>
            <a:off x="2047734" y="6585250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13" name="Google Shape;2713;p34"/>
          <p:cNvSpPr/>
          <p:nvPr/>
        </p:nvSpPr>
        <p:spPr>
          <a:xfrm>
            <a:off x="2964637" y="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714" name="Google Shape;2714;p34"/>
          <p:cNvGrpSpPr/>
          <p:nvPr/>
        </p:nvGrpSpPr>
        <p:grpSpPr>
          <a:xfrm>
            <a:off x="11866721" y="3331003"/>
            <a:ext cx="325387" cy="675948"/>
            <a:chOff x="2551300" y="238325"/>
            <a:chExt cx="2510700" cy="5215650"/>
          </a:xfrm>
        </p:grpSpPr>
        <p:sp>
          <p:nvSpPr>
            <p:cNvPr id="2715" name="Google Shape;2715;p34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6" name="Google Shape;2716;p34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7" name="Google Shape;2717;p34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8" name="Google Shape;2718;p34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9" name="Google Shape;2719;p34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0" name="Google Shape;2720;p34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21" name="Google Shape;2721;p34"/>
          <p:cNvGrpSpPr/>
          <p:nvPr/>
        </p:nvGrpSpPr>
        <p:grpSpPr>
          <a:xfrm rot="901995" flipH="1">
            <a:off x="11014199" y="1350177"/>
            <a:ext cx="485555" cy="504091"/>
            <a:chOff x="1294100" y="238325"/>
            <a:chExt cx="5024325" cy="5216125"/>
          </a:xfrm>
        </p:grpSpPr>
        <p:sp>
          <p:nvSpPr>
            <p:cNvPr id="2722" name="Google Shape;2722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3" name="Google Shape;2723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4" name="Google Shape;2724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5" name="Google Shape;2725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6" name="Google Shape;2726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7" name="Google Shape;2727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8" name="Google Shape;2728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9" name="Google Shape;2729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0" name="Google Shape;2730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1" name="Google Shape;2731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32" name="Google Shape;2732;p34"/>
          <p:cNvGrpSpPr/>
          <p:nvPr/>
        </p:nvGrpSpPr>
        <p:grpSpPr>
          <a:xfrm rot="-731410" flipH="1">
            <a:off x="10139767" y="227044"/>
            <a:ext cx="393399" cy="408416"/>
            <a:chOff x="1294100" y="238325"/>
            <a:chExt cx="5024325" cy="5216125"/>
          </a:xfrm>
        </p:grpSpPr>
        <p:sp>
          <p:nvSpPr>
            <p:cNvPr id="2733" name="Google Shape;2733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4" name="Google Shape;2734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5" name="Google Shape;2735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6" name="Google Shape;2736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7" name="Google Shape;2737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8" name="Google Shape;2738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39" name="Google Shape;2739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0" name="Google Shape;2740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1" name="Google Shape;2741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2" name="Google Shape;2742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43" name="Google Shape;2743;p34"/>
          <p:cNvGrpSpPr/>
          <p:nvPr/>
        </p:nvGrpSpPr>
        <p:grpSpPr>
          <a:xfrm rot="731410">
            <a:off x="11323745" y="5967444"/>
            <a:ext cx="393399" cy="408416"/>
            <a:chOff x="1294100" y="238325"/>
            <a:chExt cx="5024325" cy="5216125"/>
          </a:xfrm>
        </p:grpSpPr>
        <p:sp>
          <p:nvSpPr>
            <p:cNvPr id="2744" name="Google Shape;2744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5" name="Google Shape;2745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6" name="Google Shape;2746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7" name="Google Shape;2747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8" name="Google Shape;2748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49" name="Google Shape;2749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0" name="Google Shape;2750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1" name="Google Shape;2751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2" name="Google Shape;2752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3" name="Google Shape;2753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54" name="Google Shape;2754;p34"/>
          <p:cNvGrpSpPr/>
          <p:nvPr/>
        </p:nvGrpSpPr>
        <p:grpSpPr>
          <a:xfrm rot="901995" flipH="1">
            <a:off x="246865" y="613577"/>
            <a:ext cx="485555" cy="504091"/>
            <a:chOff x="1294100" y="238325"/>
            <a:chExt cx="5024325" cy="5216125"/>
          </a:xfrm>
        </p:grpSpPr>
        <p:sp>
          <p:nvSpPr>
            <p:cNvPr id="2755" name="Google Shape;2755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6" name="Google Shape;2756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7" name="Google Shape;2757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8" name="Google Shape;2758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59" name="Google Shape;2759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0" name="Google Shape;2760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1" name="Google Shape;2761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2" name="Google Shape;2762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3" name="Google Shape;2763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4" name="Google Shape;2764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65" name="Google Shape;2765;p34"/>
          <p:cNvGrpSpPr/>
          <p:nvPr/>
        </p:nvGrpSpPr>
        <p:grpSpPr>
          <a:xfrm rot="-901995">
            <a:off x="649073" y="1553377"/>
            <a:ext cx="485555" cy="504091"/>
            <a:chOff x="1294100" y="238325"/>
            <a:chExt cx="5024325" cy="5216125"/>
          </a:xfrm>
        </p:grpSpPr>
        <p:sp>
          <p:nvSpPr>
            <p:cNvPr id="2766" name="Google Shape;2766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7" name="Google Shape;2767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8" name="Google Shape;2768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69" name="Google Shape;2769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0" name="Google Shape;2770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1" name="Google Shape;2771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2" name="Google Shape;2772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3" name="Google Shape;2773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4" name="Google Shape;2774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5" name="Google Shape;2775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76" name="Google Shape;2776;p34"/>
          <p:cNvGrpSpPr/>
          <p:nvPr/>
        </p:nvGrpSpPr>
        <p:grpSpPr>
          <a:xfrm rot="731410">
            <a:off x="1615661" y="430244"/>
            <a:ext cx="393399" cy="408416"/>
            <a:chOff x="1294100" y="238325"/>
            <a:chExt cx="5024325" cy="5216125"/>
          </a:xfrm>
        </p:grpSpPr>
        <p:sp>
          <p:nvSpPr>
            <p:cNvPr id="2777" name="Google Shape;2777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8" name="Google Shape;2778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9" name="Google Shape;2779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0" name="Google Shape;2780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1" name="Google Shape;2781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2" name="Google Shape;2782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3" name="Google Shape;2783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4" name="Google Shape;2784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5" name="Google Shape;2785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6" name="Google Shape;2786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87" name="Google Shape;2787;p34"/>
          <p:cNvGrpSpPr/>
          <p:nvPr/>
        </p:nvGrpSpPr>
        <p:grpSpPr>
          <a:xfrm rot="-731410" flipH="1">
            <a:off x="431683" y="6170644"/>
            <a:ext cx="393399" cy="408416"/>
            <a:chOff x="1294100" y="238325"/>
            <a:chExt cx="5024325" cy="5216125"/>
          </a:xfrm>
        </p:grpSpPr>
        <p:sp>
          <p:nvSpPr>
            <p:cNvPr id="2788" name="Google Shape;2788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9" name="Google Shape;2789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0" name="Google Shape;2790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1" name="Google Shape;2791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2" name="Google Shape;2792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3" name="Google Shape;2793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4" name="Google Shape;2794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5" name="Google Shape;2795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6" name="Google Shape;2796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7" name="Google Shape;2797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798" name="Google Shape;2798;p34"/>
          <p:cNvGrpSpPr/>
          <p:nvPr/>
        </p:nvGrpSpPr>
        <p:grpSpPr>
          <a:xfrm rot="-901995">
            <a:off x="11416407" y="816777"/>
            <a:ext cx="485555" cy="504091"/>
            <a:chOff x="1294100" y="238325"/>
            <a:chExt cx="5024325" cy="5216125"/>
          </a:xfrm>
        </p:grpSpPr>
        <p:sp>
          <p:nvSpPr>
            <p:cNvPr id="2799" name="Google Shape;2799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0" name="Google Shape;2800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1" name="Google Shape;2801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2" name="Google Shape;2802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3" name="Google Shape;2803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4" name="Google Shape;2804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5" name="Google Shape;2805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6" name="Google Shape;2806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7" name="Google Shape;2807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8" name="Google Shape;2808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09" name="Google Shape;2809;p34"/>
          <p:cNvGrpSpPr/>
          <p:nvPr/>
        </p:nvGrpSpPr>
        <p:grpSpPr>
          <a:xfrm flipH="1">
            <a:off x="-10272" y="3872323"/>
            <a:ext cx="266469" cy="553555"/>
            <a:chOff x="2551300" y="238325"/>
            <a:chExt cx="2510700" cy="5215650"/>
          </a:xfrm>
        </p:grpSpPr>
        <p:sp>
          <p:nvSpPr>
            <p:cNvPr id="2810" name="Google Shape;2810;p34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1" name="Google Shape;2811;p34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2" name="Google Shape;2812;p34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3" name="Google Shape;2813;p34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4" name="Google Shape;2814;p34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5" name="Google Shape;2815;p34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16" name="Google Shape;2816;p34"/>
          <p:cNvGrpSpPr/>
          <p:nvPr/>
        </p:nvGrpSpPr>
        <p:grpSpPr>
          <a:xfrm rot="901995" flipH="1">
            <a:off x="10506189" y="5984844"/>
            <a:ext cx="485555" cy="504091"/>
            <a:chOff x="1294100" y="238325"/>
            <a:chExt cx="5024325" cy="5216125"/>
          </a:xfrm>
        </p:grpSpPr>
        <p:sp>
          <p:nvSpPr>
            <p:cNvPr id="2817" name="Google Shape;2817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8" name="Google Shape;2818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9" name="Google Shape;2819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0" name="Google Shape;2820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1" name="Google Shape;2821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2" name="Google Shape;2822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3" name="Google Shape;2823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4" name="Google Shape;2824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5" name="Google Shape;2825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6" name="Google Shape;2826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27" name="Google Shape;2827;p34"/>
          <p:cNvGrpSpPr/>
          <p:nvPr/>
        </p:nvGrpSpPr>
        <p:grpSpPr>
          <a:xfrm rot="-731410" flipH="1">
            <a:off x="10995825" y="4807444"/>
            <a:ext cx="393399" cy="408416"/>
            <a:chOff x="1294100" y="238325"/>
            <a:chExt cx="5024325" cy="5216125"/>
          </a:xfrm>
        </p:grpSpPr>
        <p:sp>
          <p:nvSpPr>
            <p:cNvPr id="2828" name="Google Shape;2828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29" name="Google Shape;2829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0" name="Google Shape;2830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1" name="Google Shape;2831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2" name="Google Shape;2832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3" name="Google Shape;2833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4" name="Google Shape;2834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5" name="Google Shape;2835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6" name="Google Shape;2836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37" name="Google Shape;2837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38" name="Google Shape;2838;p34"/>
          <p:cNvGrpSpPr/>
          <p:nvPr/>
        </p:nvGrpSpPr>
        <p:grpSpPr>
          <a:xfrm rot="900412" flipH="1">
            <a:off x="638159" y="5296758"/>
            <a:ext cx="393251" cy="408263"/>
            <a:chOff x="1294100" y="238325"/>
            <a:chExt cx="5024325" cy="5216125"/>
          </a:xfrm>
        </p:grpSpPr>
        <p:sp>
          <p:nvSpPr>
            <p:cNvPr id="2839" name="Google Shape;2839;p34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0" name="Google Shape;2840;p34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1" name="Google Shape;2841;p34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2" name="Google Shape;2842;p34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3" name="Google Shape;2843;p34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4" name="Google Shape;2844;p34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5" name="Google Shape;2845;p34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6" name="Google Shape;2846;p34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7" name="Google Shape;2847;p34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8" name="Google Shape;2848;p34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849" name="Google Shape;2849;p34"/>
          <p:cNvSpPr/>
          <p:nvPr/>
        </p:nvSpPr>
        <p:spPr>
          <a:xfrm>
            <a:off x="9267391" y="6585334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32355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1" name="Google Shape;2851;p35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2852" name="Google Shape;2852;p35"/>
          <p:cNvPicPr preferRelativeResize="0"/>
          <p:nvPr/>
        </p:nvPicPr>
        <p:blipFill rotWithShape="1">
          <a:blip r:embed="rId3">
            <a:alphaModFix/>
          </a:blip>
          <a:srcRect l="4893" t="42230" r="57022" b="13498"/>
          <a:stretch/>
        </p:blipFill>
        <p:spPr>
          <a:xfrm rot="5400000">
            <a:off x="-475970" y="465564"/>
            <a:ext cx="4799003" cy="386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3" name="Google Shape;2853;p35"/>
          <p:cNvPicPr preferRelativeResize="0"/>
          <p:nvPr/>
        </p:nvPicPr>
        <p:blipFill rotWithShape="1">
          <a:blip r:embed="rId3">
            <a:alphaModFix/>
          </a:blip>
          <a:srcRect l="4893" t="42230" r="57022" b="13498"/>
          <a:stretch/>
        </p:blipFill>
        <p:spPr>
          <a:xfrm flipH="1">
            <a:off x="7392997" y="2970931"/>
            <a:ext cx="4799003" cy="3867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291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54858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572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38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745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/>
          <p:nvPr/>
        </p:nvSpPr>
        <p:spPr>
          <a:xfrm rot="-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1803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219600" y="719333"/>
            <a:ext cx="9752800" cy="8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1"/>
          </p:nvPr>
        </p:nvSpPr>
        <p:spPr>
          <a:xfrm>
            <a:off x="3584367" y="4463200"/>
            <a:ext cx="3083200" cy="10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2"/>
          </p:nvPr>
        </p:nvSpPr>
        <p:spPr>
          <a:xfrm>
            <a:off x="3584367" y="3994000"/>
            <a:ext cx="3083200" cy="5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3"/>
          </p:nvPr>
        </p:nvSpPr>
        <p:spPr>
          <a:xfrm>
            <a:off x="7769300" y="4463200"/>
            <a:ext cx="3083200" cy="10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subTitle" idx="4"/>
          </p:nvPr>
        </p:nvSpPr>
        <p:spPr>
          <a:xfrm>
            <a:off x="7769299" y="3994000"/>
            <a:ext cx="3083200" cy="5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Viga"/>
                <a:ea typeface="Viga"/>
                <a:cs typeface="Viga"/>
                <a:sym typeface="Vig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Croissant One"/>
              <a:buNone/>
              <a:defRPr sz="2667">
                <a:latin typeface="Croissant One"/>
                <a:ea typeface="Croissant One"/>
                <a:cs typeface="Croissant One"/>
                <a:sym typeface="Croissant On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 l="4893" t="42230" r="58287" b="13498"/>
          <a:stretch/>
        </p:blipFill>
        <p:spPr>
          <a:xfrm>
            <a:off x="-10399" y="2051067"/>
            <a:ext cx="5765932" cy="4806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10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26274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 rot="10800000" flipH="1">
            <a:off x="8918434" y="17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5" name="Google Shape;125;p6"/>
          <p:cNvSpPr/>
          <p:nvPr/>
        </p:nvSpPr>
        <p:spPr>
          <a:xfrm>
            <a:off x="2964637" y="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26" name="Google Shape;126;p6"/>
          <p:cNvGrpSpPr/>
          <p:nvPr/>
        </p:nvGrpSpPr>
        <p:grpSpPr>
          <a:xfrm rot="901995" flipH="1">
            <a:off x="678899" y="232577"/>
            <a:ext cx="485555" cy="504091"/>
            <a:chOff x="1294100" y="238325"/>
            <a:chExt cx="5024325" cy="5216125"/>
          </a:xfrm>
        </p:grpSpPr>
        <p:sp>
          <p:nvSpPr>
            <p:cNvPr id="127" name="Google Shape;127;p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37" name="Google Shape;137;p6"/>
          <p:cNvGrpSpPr/>
          <p:nvPr/>
        </p:nvGrpSpPr>
        <p:grpSpPr>
          <a:xfrm rot="-901995">
            <a:off x="4255873" y="232577"/>
            <a:ext cx="485555" cy="504091"/>
            <a:chOff x="1294100" y="238325"/>
            <a:chExt cx="5024325" cy="5216125"/>
          </a:xfrm>
        </p:grpSpPr>
        <p:sp>
          <p:nvSpPr>
            <p:cNvPr id="138" name="Google Shape;138;p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48" name="Google Shape;148;p6"/>
          <p:cNvGrpSpPr/>
          <p:nvPr/>
        </p:nvGrpSpPr>
        <p:grpSpPr>
          <a:xfrm>
            <a:off x="8283119" y="315937"/>
            <a:ext cx="393237" cy="408249"/>
            <a:chOff x="1294100" y="238325"/>
            <a:chExt cx="5024325" cy="5216125"/>
          </a:xfrm>
        </p:grpSpPr>
        <p:sp>
          <p:nvSpPr>
            <p:cNvPr id="149" name="Google Shape;149;p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9" name="Google Shape;159;p6"/>
          <p:cNvGrpSpPr/>
          <p:nvPr/>
        </p:nvGrpSpPr>
        <p:grpSpPr>
          <a:xfrm rot="991301" flipH="1">
            <a:off x="11150577" y="852179"/>
            <a:ext cx="393403" cy="408420"/>
            <a:chOff x="1294100" y="238325"/>
            <a:chExt cx="5024325" cy="5216125"/>
          </a:xfrm>
        </p:grpSpPr>
        <p:sp>
          <p:nvSpPr>
            <p:cNvPr id="160" name="Google Shape;160;p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900412" flipH="1">
            <a:off x="6061059" y="280491"/>
            <a:ext cx="393251" cy="408263"/>
            <a:chOff x="1294100" y="238325"/>
            <a:chExt cx="5024325" cy="5216125"/>
          </a:xfrm>
        </p:grpSpPr>
        <p:sp>
          <p:nvSpPr>
            <p:cNvPr id="171" name="Google Shape;171;p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81" name="Google Shape;181;p6"/>
          <p:cNvSpPr/>
          <p:nvPr/>
        </p:nvSpPr>
        <p:spPr>
          <a:xfrm rot="5400000">
            <a:off x="-124038" y="615030"/>
            <a:ext cx="490836" cy="223109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2" name="Google Shape;182;p6"/>
          <p:cNvSpPr/>
          <p:nvPr/>
        </p:nvSpPr>
        <p:spPr>
          <a:xfrm>
            <a:off x="2964637" y="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11925528" y="357672"/>
            <a:ext cx="266469" cy="553555"/>
            <a:chOff x="2551300" y="238325"/>
            <a:chExt cx="2510700" cy="5215650"/>
          </a:xfrm>
        </p:grpSpPr>
        <p:sp>
          <p:nvSpPr>
            <p:cNvPr id="184" name="Google Shape;184;p6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90" name="Google Shape;190;p6"/>
          <p:cNvGrpSpPr/>
          <p:nvPr/>
        </p:nvGrpSpPr>
        <p:grpSpPr>
          <a:xfrm rot="-586461" flipH="1">
            <a:off x="10282484" y="161000"/>
            <a:ext cx="485361" cy="503889"/>
            <a:chOff x="1294100" y="238325"/>
            <a:chExt cx="5024325" cy="5216125"/>
          </a:xfrm>
        </p:grpSpPr>
        <p:sp>
          <p:nvSpPr>
            <p:cNvPr id="191" name="Google Shape;191;p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01" name="Google Shape;201;p6"/>
          <p:cNvGrpSpPr/>
          <p:nvPr/>
        </p:nvGrpSpPr>
        <p:grpSpPr>
          <a:xfrm rot="-1542460">
            <a:off x="7240745" y="193742"/>
            <a:ext cx="560601" cy="582001"/>
            <a:chOff x="1294100" y="238325"/>
            <a:chExt cx="5024325" cy="5216125"/>
          </a:xfrm>
        </p:grpSpPr>
        <p:sp>
          <p:nvSpPr>
            <p:cNvPr id="202" name="Google Shape;202;p6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75583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-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50000">
                <a:srgbClr val="F2F2F2">
                  <a:alpha val="26274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lin ang="135000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4" name="Google Shape;214;p7"/>
          <p:cNvSpPr txBox="1">
            <a:spLocks noGrp="1"/>
          </p:cNvSpPr>
          <p:nvPr>
            <p:ph type="subTitle" idx="1"/>
          </p:nvPr>
        </p:nvSpPr>
        <p:spPr>
          <a:xfrm>
            <a:off x="950967" y="2650167"/>
            <a:ext cx="4797200" cy="32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797200" cy="17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6" name="Google Shape;216;p7"/>
          <p:cNvSpPr/>
          <p:nvPr/>
        </p:nvSpPr>
        <p:spPr>
          <a:xfrm>
            <a:off x="8918434" y="6599628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7" name="Google Shape;217;p7"/>
          <p:cNvSpPr/>
          <p:nvPr/>
        </p:nvSpPr>
        <p:spPr>
          <a:xfrm rot="5400000">
            <a:off x="11717237" y="519860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chemeClr val="lt1">
              <a:alpha val="631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8" name="Google Shape;218;p7"/>
          <p:cNvGrpSpPr/>
          <p:nvPr/>
        </p:nvGrpSpPr>
        <p:grpSpPr>
          <a:xfrm rot="901995" flipH="1">
            <a:off x="678899" y="5782477"/>
            <a:ext cx="485555" cy="504091"/>
            <a:chOff x="1294100" y="238325"/>
            <a:chExt cx="5024325" cy="5216125"/>
          </a:xfrm>
        </p:grpSpPr>
        <p:sp>
          <p:nvSpPr>
            <p:cNvPr id="219" name="Google Shape;219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9" name="Google Shape;229;p7"/>
          <p:cNvGrpSpPr/>
          <p:nvPr/>
        </p:nvGrpSpPr>
        <p:grpSpPr>
          <a:xfrm rot="-901995">
            <a:off x="4255873" y="5782477"/>
            <a:ext cx="485555" cy="504091"/>
            <a:chOff x="1294100" y="238325"/>
            <a:chExt cx="5024325" cy="5216125"/>
          </a:xfrm>
        </p:grpSpPr>
        <p:sp>
          <p:nvSpPr>
            <p:cNvPr id="230" name="Google Shape;230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40" name="Google Shape;240;p7"/>
          <p:cNvGrpSpPr/>
          <p:nvPr/>
        </p:nvGrpSpPr>
        <p:grpSpPr>
          <a:xfrm>
            <a:off x="8283119" y="5865837"/>
            <a:ext cx="393237" cy="408249"/>
            <a:chOff x="1294100" y="238325"/>
            <a:chExt cx="5024325" cy="5216125"/>
          </a:xfrm>
        </p:grpSpPr>
        <p:sp>
          <p:nvSpPr>
            <p:cNvPr id="241" name="Google Shape;241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51" name="Google Shape;251;p7"/>
          <p:cNvGrpSpPr/>
          <p:nvPr/>
        </p:nvGrpSpPr>
        <p:grpSpPr>
          <a:xfrm rot="991301" flipH="1">
            <a:off x="11150577" y="6402079"/>
            <a:ext cx="393403" cy="408420"/>
            <a:chOff x="1294100" y="238325"/>
            <a:chExt cx="5024325" cy="5216125"/>
          </a:xfrm>
        </p:grpSpPr>
        <p:sp>
          <p:nvSpPr>
            <p:cNvPr id="252" name="Google Shape;252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62" name="Google Shape;262;p7"/>
          <p:cNvGrpSpPr/>
          <p:nvPr/>
        </p:nvGrpSpPr>
        <p:grpSpPr>
          <a:xfrm rot="900412" flipH="1">
            <a:off x="5882609" y="6072358"/>
            <a:ext cx="393251" cy="408263"/>
            <a:chOff x="1294100" y="238325"/>
            <a:chExt cx="5024325" cy="5216125"/>
          </a:xfrm>
        </p:grpSpPr>
        <p:sp>
          <p:nvSpPr>
            <p:cNvPr id="263" name="Google Shape;263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73" name="Google Shape;273;p7"/>
          <p:cNvSpPr/>
          <p:nvPr/>
        </p:nvSpPr>
        <p:spPr>
          <a:xfrm rot="5400000">
            <a:off x="-124038" y="6164930"/>
            <a:ext cx="490836" cy="223109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74" name="Google Shape;274;p7"/>
          <p:cNvSpPr/>
          <p:nvPr/>
        </p:nvSpPr>
        <p:spPr>
          <a:xfrm rot="10800000" flipH="1">
            <a:off x="2964637" y="6521901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75" name="Google Shape;275;p7"/>
          <p:cNvGrpSpPr/>
          <p:nvPr/>
        </p:nvGrpSpPr>
        <p:grpSpPr>
          <a:xfrm>
            <a:off x="11925528" y="5907572"/>
            <a:ext cx="266469" cy="553555"/>
            <a:chOff x="2551300" y="238325"/>
            <a:chExt cx="2510700" cy="5215650"/>
          </a:xfrm>
        </p:grpSpPr>
        <p:sp>
          <p:nvSpPr>
            <p:cNvPr id="276" name="Google Shape;276;p7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82" name="Google Shape;282;p7"/>
          <p:cNvGrpSpPr/>
          <p:nvPr/>
        </p:nvGrpSpPr>
        <p:grpSpPr>
          <a:xfrm rot="-586461" flipH="1">
            <a:off x="10282484" y="5710900"/>
            <a:ext cx="485361" cy="503889"/>
            <a:chOff x="1294100" y="238325"/>
            <a:chExt cx="5024325" cy="5216125"/>
          </a:xfrm>
        </p:grpSpPr>
        <p:sp>
          <p:nvSpPr>
            <p:cNvPr id="283" name="Google Shape;283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93" name="Google Shape;293;p7"/>
          <p:cNvGrpSpPr/>
          <p:nvPr/>
        </p:nvGrpSpPr>
        <p:grpSpPr>
          <a:xfrm rot="-1542460">
            <a:off x="7240745" y="5743642"/>
            <a:ext cx="560601" cy="582001"/>
            <a:chOff x="1294100" y="238325"/>
            <a:chExt cx="5024325" cy="5216125"/>
          </a:xfrm>
        </p:grpSpPr>
        <p:sp>
          <p:nvSpPr>
            <p:cNvPr id="294" name="Google Shape;294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04" name="Google Shape;304;p7"/>
          <p:cNvGrpSpPr/>
          <p:nvPr/>
        </p:nvGrpSpPr>
        <p:grpSpPr>
          <a:xfrm rot="1682638">
            <a:off x="1650279" y="5618212"/>
            <a:ext cx="870607" cy="903843"/>
            <a:chOff x="1294100" y="238325"/>
            <a:chExt cx="5024325" cy="5216125"/>
          </a:xfrm>
        </p:grpSpPr>
        <p:sp>
          <p:nvSpPr>
            <p:cNvPr id="305" name="Google Shape;305;p7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27801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/>
          <p:nvPr/>
        </p:nvSpPr>
        <p:spPr>
          <a:xfrm rot="-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317" name="Google Shape;317;p8"/>
          <p:cNvGrpSpPr/>
          <p:nvPr/>
        </p:nvGrpSpPr>
        <p:grpSpPr>
          <a:xfrm>
            <a:off x="0" y="-40132"/>
            <a:ext cx="12191997" cy="6898133"/>
            <a:chOff x="0" y="-30099"/>
            <a:chExt cx="9143998" cy="5173600"/>
          </a:xfrm>
        </p:grpSpPr>
        <p:pic>
          <p:nvPicPr>
            <p:cNvPr id="318" name="Google Shape;318;p8"/>
            <p:cNvPicPr preferRelativeResize="0"/>
            <p:nvPr/>
          </p:nvPicPr>
          <p:blipFill rotWithShape="1">
            <a:blip r:embed="rId3">
              <a:alphaModFix/>
            </a:blip>
            <a:srcRect l="3636" t="14921" r="53120" b="55031"/>
            <a:stretch/>
          </p:blipFill>
          <p:spPr>
            <a:xfrm>
              <a:off x="0" y="0"/>
              <a:ext cx="3954473" cy="190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p8"/>
            <p:cNvPicPr preferRelativeResize="0"/>
            <p:nvPr/>
          </p:nvPicPr>
          <p:blipFill rotWithShape="1">
            <a:blip r:embed="rId3">
              <a:alphaModFix/>
            </a:blip>
            <a:srcRect l="6659" t="16273" r="50097" b="53679"/>
            <a:stretch/>
          </p:blipFill>
          <p:spPr>
            <a:xfrm flipH="1">
              <a:off x="5189525" y="0"/>
              <a:ext cx="3954473" cy="190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8"/>
            <p:cNvPicPr preferRelativeResize="0"/>
            <p:nvPr/>
          </p:nvPicPr>
          <p:blipFill rotWithShape="1">
            <a:blip r:embed="rId3">
              <a:alphaModFix/>
            </a:blip>
            <a:srcRect l="22715" t="14683" r="67702" b="78781"/>
            <a:stretch/>
          </p:blipFill>
          <p:spPr>
            <a:xfrm>
              <a:off x="3906850" y="0"/>
              <a:ext cx="1282673" cy="6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8"/>
            <p:cNvPicPr preferRelativeResize="0"/>
            <p:nvPr/>
          </p:nvPicPr>
          <p:blipFill rotWithShape="1">
            <a:blip r:embed="rId3">
              <a:alphaModFix/>
            </a:blip>
            <a:srcRect l="15631" t="21606" r="72390" b="61567"/>
            <a:stretch/>
          </p:blipFill>
          <p:spPr>
            <a:xfrm rot="859422">
              <a:off x="3503600" y="356149"/>
              <a:ext cx="812826" cy="79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8"/>
            <p:cNvPicPr preferRelativeResize="0"/>
            <p:nvPr/>
          </p:nvPicPr>
          <p:blipFill rotWithShape="1">
            <a:blip r:embed="rId3">
              <a:alphaModFix/>
            </a:blip>
            <a:srcRect l="15631" t="21606" r="72390" b="61567"/>
            <a:stretch/>
          </p:blipFill>
          <p:spPr>
            <a:xfrm rot="-2700000">
              <a:off x="4829347" y="207143"/>
              <a:ext cx="998930" cy="791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8"/>
            <p:cNvPicPr preferRelativeResize="0"/>
            <p:nvPr/>
          </p:nvPicPr>
          <p:blipFill rotWithShape="1">
            <a:blip r:embed="rId3">
              <a:alphaModFix/>
            </a:blip>
            <a:srcRect l="3636" t="14921" r="53120" b="55031"/>
            <a:stretch/>
          </p:blipFill>
          <p:spPr>
            <a:xfrm rot="10800000">
              <a:off x="5189525" y="3208401"/>
              <a:ext cx="3954473" cy="190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8"/>
            <p:cNvPicPr preferRelativeResize="0"/>
            <p:nvPr/>
          </p:nvPicPr>
          <p:blipFill rotWithShape="1">
            <a:blip r:embed="rId3">
              <a:alphaModFix/>
            </a:blip>
            <a:srcRect l="6659" t="16273" r="50097" b="53679"/>
            <a:stretch/>
          </p:blipFill>
          <p:spPr>
            <a:xfrm rot="10800000" flipH="1">
              <a:off x="0" y="3208401"/>
              <a:ext cx="3954473" cy="190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8"/>
            <p:cNvPicPr preferRelativeResize="0"/>
            <p:nvPr/>
          </p:nvPicPr>
          <p:blipFill rotWithShape="1">
            <a:blip r:embed="rId3">
              <a:alphaModFix/>
            </a:blip>
            <a:srcRect l="22715" t="14683" r="67702" b="78781"/>
            <a:stretch/>
          </p:blipFill>
          <p:spPr>
            <a:xfrm rot="10800000">
              <a:off x="3954475" y="4506903"/>
              <a:ext cx="1282673" cy="606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8"/>
            <p:cNvPicPr preferRelativeResize="0"/>
            <p:nvPr/>
          </p:nvPicPr>
          <p:blipFill rotWithShape="1">
            <a:blip r:embed="rId3">
              <a:alphaModFix/>
            </a:blip>
            <a:srcRect l="15631" t="21606" r="72390" b="61567"/>
            <a:stretch/>
          </p:blipFill>
          <p:spPr>
            <a:xfrm rot="-9940578">
              <a:off x="4827572" y="3965627"/>
              <a:ext cx="812826" cy="791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8"/>
            <p:cNvPicPr preferRelativeResize="0"/>
            <p:nvPr/>
          </p:nvPicPr>
          <p:blipFill rotWithShape="1">
            <a:blip r:embed="rId3">
              <a:alphaModFix/>
            </a:blip>
            <a:srcRect l="15631" t="21606" r="72390" b="61567"/>
            <a:stretch/>
          </p:blipFill>
          <p:spPr>
            <a:xfrm rot="8100000">
              <a:off x="3315721" y="4114618"/>
              <a:ext cx="998930" cy="7916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Google Shape;328;p8"/>
          <p:cNvSpPr txBox="1">
            <a:spLocks noGrp="1"/>
          </p:cNvSpPr>
          <p:nvPr>
            <p:ph type="ctrTitle"/>
          </p:nvPr>
        </p:nvSpPr>
        <p:spPr>
          <a:xfrm>
            <a:off x="1115467" y="1771667"/>
            <a:ext cx="9961200" cy="3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29" name="Google Shape;329;p8"/>
          <p:cNvPicPr preferRelativeResize="0"/>
          <p:nvPr/>
        </p:nvPicPr>
        <p:blipFill rotWithShape="1">
          <a:blip r:embed="rId4">
            <a:alphaModFix/>
          </a:blip>
          <a:srcRect t="48031" r="20571" b="23681"/>
          <a:stretch/>
        </p:blipFill>
        <p:spPr>
          <a:xfrm>
            <a:off x="391867" y="4367934"/>
            <a:ext cx="11213367" cy="2490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88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/>
          <p:nvPr/>
        </p:nvSpPr>
        <p:spPr>
          <a:xfrm rot="5400000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332" name="Google Shape;332;p9"/>
          <p:cNvPicPr preferRelativeResize="0"/>
          <p:nvPr/>
        </p:nvPicPr>
        <p:blipFill rotWithShape="1">
          <a:blip r:embed="rId3">
            <a:alphaModFix/>
          </a:blip>
          <a:srcRect l="4893" t="42230" r="57022" b="13498"/>
          <a:stretch/>
        </p:blipFill>
        <p:spPr>
          <a:xfrm rot="-5400000" flipH="1">
            <a:off x="7858565" y="465564"/>
            <a:ext cx="4799003" cy="386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"/>
          <p:cNvPicPr preferRelativeResize="0"/>
          <p:nvPr/>
        </p:nvPicPr>
        <p:blipFill rotWithShape="1">
          <a:blip r:embed="rId3">
            <a:alphaModFix/>
          </a:blip>
          <a:srcRect l="4893" t="42230" r="57022" b="13498"/>
          <a:stretch/>
        </p:blipFill>
        <p:spPr>
          <a:xfrm>
            <a:off x="-10402" y="2970931"/>
            <a:ext cx="4799003" cy="386786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"/>
          <p:cNvSpPr txBox="1">
            <a:spLocks noGrp="1"/>
          </p:cNvSpPr>
          <p:nvPr>
            <p:ph type="subTitle" idx="1"/>
          </p:nvPr>
        </p:nvSpPr>
        <p:spPr>
          <a:xfrm flipH="1">
            <a:off x="2777700" y="3700317"/>
            <a:ext cx="6636800" cy="11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35" name="Google Shape;335;p9"/>
          <p:cNvSpPr txBox="1">
            <a:spLocks noGrp="1"/>
          </p:cNvSpPr>
          <p:nvPr>
            <p:ph type="title"/>
          </p:nvPr>
        </p:nvSpPr>
        <p:spPr>
          <a:xfrm flipH="1">
            <a:off x="2777667" y="2603184"/>
            <a:ext cx="6636800" cy="11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36" name="Google Shape;336;p9"/>
          <p:cNvPicPr preferRelativeResize="0"/>
          <p:nvPr/>
        </p:nvPicPr>
        <p:blipFill rotWithShape="1">
          <a:blip r:embed="rId4">
            <a:alphaModFix/>
          </a:blip>
          <a:srcRect b="34279"/>
          <a:stretch/>
        </p:blipFill>
        <p:spPr>
          <a:xfrm>
            <a:off x="1013968" y="5626100"/>
            <a:ext cx="10164265" cy="1231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9"/>
          <p:cNvGrpSpPr/>
          <p:nvPr/>
        </p:nvGrpSpPr>
        <p:grpSpPr>
          <a:xfrm>
            <a:off x="827354" y="2900370"/>
            <a:ext cx="522529" cy="542477"/>
            <a:chOff x="1294100" y="238325"/>
            <a:chExt cx="5024325" cy="5216125"/>
          </a:xfrm>
        </p:grpSpPr>
        <p:sp>
          <p:nvSpPr>
            <p:cNvPr id="338" name="Google Shape;338;p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48" name="Google Shape;348;p9"/>
          <p:cNvGrpSpPr/>
          <p:nvPr/>
        </p:nvGrpSpPr>
        <p:grpSpPr>
          <a:xfrm rot="-232173">
            <a:off x="712540" y="1414348"/>
            <a:ext cx="506267" cy="525592"/>
            <a:chOff x="1294100" y="238325"/>
            <a:chExt cx="5024325" cy="5216125"/>
          </a:xfrm>
        </p:grpSpPr>
        <p:sp>
          <p:nvSpPr>
            <p:cNvPr id="349" name="Google Shape;349;p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59" name="Google Shape;359;p9"/>
          <p:cNvGrpSpPr/>
          <p:nvPr/>
        </p:nvGrpSpPr>
        <p:grpSpPr>
          <a:xfrm rot="728544">
            <a:off x="195140" y="2176261"/>
            <a:ext cx="506392" cy="525724"/>
            <a:chOff x="1294100" y="238325"/>
            <a:chExt cx="5024325" cy="5216125"/>
          </a:xfrm>
        </p:grpSpPr>
        <p:sp>
          <p:nvSpPr>
            <p:cNvPr id="360" name="Google Shape;360;p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70" name="Google Shape;370;p9"/>
          <p:cNvGrpSpPr/>
          <p:nvPr/>
        </p:nvGrpSpPr>
        <p:grpSpPr>
          <a:xfrm rot="-2700000">
            <a:off x="11242594" y="4146040"/>
            <a:ext cx="506857" cy="526205"/>
            <a:chOff x="1294100" y="238325"/>
            <a:chExt cx="5024325" cy="5216125"/>
          </a:xfrm>
        </p:grpSpPr>
        <p:sp>
          <p:nvSpPr>
            <p:cNvPr id="371" name="Google Shape;371;p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81" name="Google Shape;381;p9"/>
          <p:cNvGrpSpPr/>
          <p:nvPr/>
        </p:nvGrpSpPr>
        <p:grpSpPr>
          <a:xfrm rot="-3469867">
            <a:off x="11450362" y="5918805"/>
            <a:ext cx="447935" cy="465035"/>
            <a:chOff x="1294100" y="238325"/>
            <a:chExt cx="5024325" cy="5216125"/>
          </a:xfrm>
        </p:grpSpPr>
        <p:sp>
          <p:nvSpPr>
            <p:cNvPr id="382" name="Google Shape;382;p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392" name="Google Shape;392;p9"/>
          <p:cNvGrpSpPr/>
          <p:nvPr/>
        </p:nvGrpSpPr>
        <p:grpSpPr>
          <a:xfrm rot="-1050930">
            <a:off x="10924475" y="5149308"/>
            <a:ext cx="382852" cy="397467"/>
            <a:chOff x="1294100" y="238325"/>
            <a:chExt cx="5024325" cy="5216125"/>
          </a:xfrm>
        </p:grpSpPr>
        <p:sp>
          <p:nvSpPr>
            <p:cNvPr id="393" name="Google Shape;393;p9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125413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1"/>
          <p:cNvSpPr/>
          <p:nvPr/>
        </p:nvSpPr>
        <p:spPr>
          <a:xfrm rot="5400000" flipH="1">
            <a:off x="2671400" y="-2681800"/>
            <a:ext cx="6838800" cy="12202400"/>
          </a:xfrm>
          <a:prstGeom prst="rect">
            <a:avLst/>
          </a:prstGeom>
          <a:gradFill>
            <a:gsLst>
              <a:gs pos="0">
                <a:srgbClr val="FFFFFF">
                  <a:alpha val="32549"/>
                  <a:alpha val="32740"/>
                </a:srgbClr>
              </a:gs>
              <a:gs pos="100000">
                <a:srgbClr val="FFFFFF">
                  <a:alpha val="63529"/>
                  <a:alpha val="3274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09" name="Google Shape;409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412500"/>
            <a:ext cx="8377200" cy="15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410" name="Google Shape;410;p11"/>
          <p:cNvSpPr txBox="1">
            <a:spLocks noGrp="1"/>
          </p:cNvSpPr>
          <p:nvPr>
            <p:ph type="subTitle" idx="1"/>
          </p:nvPr>
        </p:nvSpPr>
        <p:spPr>
          <a:xfrm>
            <a:off x="1907400" y="3868300"/>
            <a:ext cx="83772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11" name="Google Shape;411;p11"/>
          <p:cNvSpPr/>
          <p:nvPr/>
        </p:nvSpPr>
        <p:spPr>
          <a:xfrm rot="-5400000" flipH="1">
            <a:off x="11756167" y="3747877"/>
            <a:ext cx="599277" cy="272401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12" name="Google Shape;412;p11"/>
          <p:cNvSpPr/>
          <p:nvPr/>
        </p:nvSpPr>
        <p:spPr>
          <a:xfrm rot="5400000">
            <a:off x="11756115" y="347722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13" name="Google Shape;413;p11"/>
          <p:cNvGrpSpPr/>
          <p:nvPr/>
        </p:nvGrpSpPr>
        <p:grpSpPr>
          <a:xfrm rot="-4981329">
            <a:off x="11481202" y="1549253"/>
            <a:ext cx="485260" cy="503784"/>
            <a:chOff x="1294100" y="238325"/>
            <a:chExt cx="5024325" cy="5216125"/>
          </a:xfrm>
        </p:grpSpPr>
        <p:sp>
          <p:nvSpPr>
            <p:cNvPr id="414" name="Google Shape;414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24" name="Google Shape;424;p11"/>
          <p:cNvGrpSpPr/>
          <p:nvPr/>
        </p:nvGrpSpPr>
        <p:grpSpPr>
          <a:xfrm rot="4498005">
            <a:off x="584360" y="4236777"/>
            <a:ext cx="485555" cy="504091"/>
            <a:chOff x="1294100" y="238325"/>
            <a:chExt cx="5024325" cy="5216125"/>
          </a:xfrm>
        </p:grpSpPr>
        <p:sp>
          <p:nvSpPr>
            <p:cNvPr id="425" name="Google Shape;425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35" name="Google Shape;435;p11"/>
          <p:cNvGrpSpPr/>
          <p:nvPr/>
        </p:nvGrpSpPr>
        <p:grpSpPr>
          <a:xfrm rot="-881904" flipH="1">
            <a:off x="10653909" y="5760793"/>
            <a:ext cx="562371" cy="529183"/>
            <a:chOff x="1294100" y="238325"/>
            <a:chExt cx="5024325" cy="5216125"/>
          </a:xfrm>
        </p:grpSpPr>
        <p:sp>
          <p:nvSpPr>
            <p:cNvPr id="436" name="Google Shape;436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46" name="Google Shape;446;p11"/>
          <p:cNvGrpSpPr/>
          <p:nvPr/>
        </p:nvGrpSpPr>
        <p:grpSpPr>
          <a:xfrm rot="-6391301">
            <a:off x="10738399" y="291374"/>
            <a:ext cx="393403" cy="408420"/>
            <a:chOff x="1294100" y="238325"/>
            <a:chExt cx="5024325" cy="5216125"/>
          </a:xfrm>
        </p:grpSpPr>
        <p:sp>
          <p:nvSpPr>
            <p:cNvPr id="447" name="Google Shape;447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57" name="Google Shape;457;p11"/>
          <p:cNvGrpSpPr/>
          <p:nvPr/>
        </p:nvGrpSpPr>
        <p:grpSpPr>
          <a:xfrm rot="-1295038" flipH="1">
            <a:off x="388378" y="5865265"/>
            <a:ext cx="393353" cy="408369"/>
            <a:chOff x="1294100" y="238325"/>
            <a:chExt cx="5024325" cy="5216125"/>
          </a:xfrm>
        </p:grpSpPr>
        <p:sp>
          <p:nvSpPr>
            <p:cNvPr id="458" name="Google Shape;458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68" name="Google Shape;468;p11"/>
          <p:cNvSpPr/>
          <p:nvPr/>
        </p:nvSpPr>
        <p:spPr>
          <a:xfrm rot="10800000">
            <a:off x="339758" y="-4"/>
            <a:ext cx="490836" cy="223109"/>
          </a:xfrm>
          <a:custGeom>
            <a:avLst/>
            <a:gdLst/>
            <a:ahLst/>
            <a:cxnLst/>
            <a:rect l="l" t="t" r="r" b="b"/>
            <a:pathLst>
              <a:path w="285370" h="129715" extrusionOk="0">
                <a:moveTo>
                  <a:pt x="214334" y="87033"/>
                </a:moveTo>
                <a:cubicBezTo>
                  <a:pt x="212821" y="87075"/>
                  <a:pt x="177365" y="88587"/>
                  <a:pt x="150311" y="117028"/>
                </a:cubicBezTo>
                <a:cubicBezTo>
                  <a:pt x="148552" y="118851"/>
                  <a:pt x="150226" y="121283"/>
                  <a:pt x="152145" y="121283"/>
                </a:cubicBezTo>
                <a:cubicBezTo>
                  <a:pt x="152747" y="121283"/>
                  <a:pt x="153372" y="121044"/>
                  <a:pt x="153924" y="120473"/>
                </a:cubicBezTo>
                <a:cubicBezTo>
                  <a:pt x="179507" y="93544"/>
                  <a:pt x="214123" y="92032"/>
                  <a:pt x="214502" y="92032"/>
                </a:cubicBezTo>
                <a:cubicBezTo>
                  <a:pt x="215888" y="91990"/>
                  <a:pt x="216980" y="90814"/>
                  <a:pt x="216896" y="89427"/>
                </a:cubicBezTo>
                <a:lnTo>
                  <a:pt x="216896" y="89427"/>
                </a:lnTo>
                <a:lnTo>
                  <a:pt x="216896" y="89470"/>
                </a:lnTo>
                <a:cubicBezTo>
                  <a:pt x="216812" y="88083"/>
                  <a:pt x="215678" y="87033"/>
                  <a:pt x="214334" y="87033"/>
                </a:cubicBezTo>
                <a:close/>
                <a:moveTo>
                  <a:pt x="69403" y="85477"/>
                </a:moveTo>
                <a:cubicBezTo>
                  <a:pt x="68093" y="85477"/>
                  <a:pt x="66962" y="86473"/>
                  <a:pt x="66879" y="87831"/>
                </a:cubicBezTo>
                <a:cubicBezTo>
                  <a:pt x="66795" y="89175"/>
                  <a:pt x="67804" y="90394"/>
                  <a:pt x="69190" y="90478"/>
                </a:cubicBezTo>
                <a:cubicBezTo>
                  <a:pt x="69526" y="90478"/>
                  <a:pt x="104100" y="92956"/>
                  <a:pt x="128928" y="120599"/>
                </a:cubicBezTo>
                <a:cubicBezTo>
                  <a:pt x="129485" y="121251"/>
                  <a:pt x="130142" y="121521"/>
                  <a:pt x="130779" y="121521"/>
                </a:cubicBezTo>
                <a:cubicBezTo>
                  <a:pt x="132684" y="121521"/>
                  <a:pt x="134399" y="119096"/>
                  <a:pt x="132667" y="117238"/>
                </a:cubicBezTo>
                <a:cubicBezTo>
                  <a:pt x="106411" y="88041"/>
                  <a:pt x="70996" y="85563"/>
                  <a:pt x="69484" y="85479"/>
                </a:cubicBezTo>
                <a:cubicBezTo>
                  <a:pt x="69457" y="85478"/>
                  <a:pt x="69430" y="85477"/>
                  <a:pt x="69403" y="85477"/>
                </a:cubicBezTo>
                <a:close/>
                <a:moveTo>
                  <a:pt x="69403" y="110977"/>
                </a:moveTo>
                <a:cubicBezTo>
                  <a:pt x="68093" y="110977"/>
                  <a:pt x="66962" y="111973"/>
                  <a:pt x="66879" y="113331"/>
                </a:cubicBezTo>
                <a:cubicBezTo>
                  <a:pt x="66795" y="114675"/>
                  <a:pt x="67804" y="115894"/>
                  <a:pt x="69190" y="115978"/>
                </a:cubicBezTo>
                <a:cubicBezTo>
                  <a:pt x="69442" y="115978"/>
                  <a:pt x="88893" y="117364"/>
                  <a:pt x="109057" y="129673"/>
                </a:cubicBezTo>
                <a:lnTo>
                  <a:pt x="118173" y="129673"/>
                </a:lnTo>
                <a:cubicBezTo>
                  <a:pt x="94984" y="112743"/>
                  <a:pt x="70744" y="111062"/>
                  <a:pt x="69484" y="110978"/>
                </a:cubicBezTo>
                <a:cubicBezTo>
                  <a:pt x="69457" y="110978"/>
                  <a:pt x="69430" y="110977"/>
                  <a:pt x="69403" y="110977"/>
                </a:cubicBezTo>
                <a:close/>
                <a:moveTo>
                  <a:pt x="213619" y="112491"/>
                </a:moveTo>
                <a:lnTo>
                  <a:pt x="213619" y="112533"/>
                </a:lnTo>
                <a:cubicBezTo>
                  <a:pt x="212401" y="112575"/>
                  <a:pt x="188287" y="113583"/>
                  <a:pt x="164720" y="129673"/>
                </a:cubicBezTo>
                <a:lnTo>
                  <a:pt x="174298" y="129673"/>
                </a:lnTo>
                <a:cubicBezTo>
                  <a:pt x="194547" y="118372"/>
                  <a:pt x="213535" y="117532"/>
                  <a:pt x="213787" y="117532"/>
                </a:cubicBezTo>
                <a:cubicBezTo>
                  <a:pt x="215174" y="117490"/>
                  <a:pt x="216266" y="116314"/>
                  <a:pt x="216224" y="114927"/>
                </a:cubicBezTo>
                <a:cubicBezTo>
                  <a:pt x="216140" y="113583"/>
                  <a:pt x="215006" y="112491"/>
                  <a:pt x="213619" y="112491"/>
                </a:cubicBezTo>
                <a:close/>
                <a:moveTo>
                  <a:pt x="63573" y="53692"/>
                </a:moveTo>
                <a:cubicBezTo>
                  <a:pt x="60313" y="53692"/>
                  <a:pt x="57166" y="54864"/>
                  <a:pt x="54697" y="57038"/>
                </a:cubicBezTo>
                <a:cubicBezTo>
                  <a:pt x="51882" y="59559"/>
                  <a:pt x="50286" y="63171"/>
                  <a:pt x="50286" y="66952"/>
                </a:cubicBezTo>
                <a:lnTo>
                  <a:pt x="50286" y="129673"/>
                </a:lnTo>
                <a:lnTo>
                  <a:pt x="59024" y="129673"/>
                </a:lnTo>
                <a:lnTo>
                  <a:pt x="59024" y="66952"/>
                </a:lnTo>
                <a:cubicBezTo>
                  <a:pt x="59024" y="65650"/>
                  <a:pt x="59570" y="64390"/>
                  <a:pt x="60536" y="63550"/>
                </a:cubicBezTo>
                <a:cubicBezTo>
                  <a:pt x="61352" y="62808"/>
                  <a:pt x="62430" y="62393"/>
                  <a:pt x="63539" y="62393"/>
                </a:cubicBezTo>
                <a:cubicBezTo>
                  <a:pt x="63686" y="62393"/>
                  <a:pt x="63833" y="62401"/>
                  <a:pt x="63981" y="62415"/>
                </a:cubicBezTo>
                <a:cubicBezTo>
                  <a:pt x="111494" y="67793"/>
                  <a:pt x="132583" y="92662"/>
                  <a:pt x="137918" y="100140"/>
                </a:cubicBezTo>
                <a:lnTo>
                  <a:pt x="140648" y="129673"/>
                </a:lnTo>
                <a:lnTo>
                  <a:pt x="142833" y="129673"/>
                </a:lnTo>
                <a:lnTo>
                  <a:pt x="147370" y="100182"/>
                </a:lnTo>
                <a:cubicBezTo>
                  <a:pt x="152747" y="92704"/>
                  <a:pt x="173836" y="67877"/>
                  <a:pt x="221349" y="62541"/>
                </a:cubicBezTo>
                <a:cubicBezTo>
                  <a:pt x="221533" y="62517"/>
                  <a:pt x="221717" y="62505"/>
                  <a:pt x="221900" y="62505"/>
                </a:cubicBezTo>
                <a:cubicBezTo>
                  <a:pt x="222970" y="62505"/>
                  <a:pt x="224005" y="62916"/>
                  <a:pt x="224794" y="63634"/>
                </a:cubicBezTo>
                <a:cubicBezTo>
                  <a:pt x="225760" y="64516"/>
                  <a:pt x="226348" y="65734"/>
                  <a:pt x="226348" y="67036"/>
                </a:cubicBezTo>
                <a:lnTo>
                  <a:pt x="226348" y="129673"/>
                </a:lnTo>
                <a:lnTo>
                  <a:pt x="235044" y="129673"/>
                </a:lnTo>
                <a:lnTo>
                  <a:pt x="235044" y="67036"/>
                </a:lnTo>
                <a:cubicBezTo>
                  <a:pt x="235044" y="59626"/>
                  <a:pt x="229015" y="53768"/>
                  <a:pt x="221816" y="53768"/>
                </a:cubicBezTo>
                <a:cubicBezTo>
                  <a:pt x="221343" y="53768"/>
                  <a:pt x="220865" y="53794"/>
                  <a:pt x="220383" y="53845"/>
                </a:cubicBezTo>
                <a:cubicBezTo>
                  <a:pt x="174508" y="58971"/>
                  <a:pt x="151193" y="81488"/>
                  <a:pt x="142665" y="91990"/>
                </a:cubicBezTo>
                <a:cubicBezTo>
                  <a:pt x="134095" y="81488"/>
                  <a:pt x="110822" y="58971"/>
                  <a:pt x="64947" y="53761"/>
                </a:cubicBezTo>
                <a:cubicBezTo>
                  <a:pt x="64488" y="53715"/>
                  <a:pt x="64029" y="53692"/>
                  <a:pt x="63573" y="53692"/>
                </a:cubicBezTo>
                <a:close/>
                <a:moveTo>
                  <a:pt x="18762" y="1"/>
                </a:moveTo>
                <a:cubicBezTo>
                  <a:pt x="8563" y="1"/>
                  <a:pt x="42" y="8296"/>
                  <a:pt x="42" y="18767"/>
                </a:cubicBezTo>
                <a:lnTo>
                  <a:pt x="0" y="129673"/>
                </a:lnTo>
                <a:lnTo>
                  <a:pt x="8738" y="129673"/>
                </a:lnTo>
                <a:lnTo>
                  <a:pt x="8780" y="18767"/>
                </a:lnTo>
                <a:cubicBezTo>
                  <a:pt x="8780" y="15869"/>
                  <a:pt x="9998" y="13138"/>
                  <a:pt x="12141" y="11248"/>
                </a:cubicBezTo>
                <a:cubicBezTo>
                  <a:pt x="13949" y="9584"/>
                  <a:pt x="16286" y="8699"/>
                  <a:pt x="18697" y="8699"/>
                </a:cubicBezTo>
                <a:cubicBezTo>
                  <a:pt x="19087" y="8699"/>
                  <a:pt x="19479" y="8722"/>
                  <a:pt x="19871" y="8769"/>
                </a:cubicBezTo>
                <a:cubicBezTo>
                  <a:pt x="52974" y="12508"/>
                  <a:pt x="97252" y="22926"/>
                  <a:pt x="128550" y="58466"/>
                </a:cubicBezTo>
                <a:cubicBezTo>
                  <a:pt x="133969" y="64600"/>
                  <a:pt x="138674" y="68339"/>
                  <a:pt x="141321" y="73968"/>
                </a:cubicBezTo>
                <a:lnTo>
                  <a:pt x="143883" y="81782"/>
                </a:lnTo>
                <a:lnTo>
                  <a:pt x="146236" y="74766"/>
                </a:lnTo>
                <a:cubicBezTo>
                  <a:pt x="147496" y="69347"/>
                  <a:pt x="152789" y="64600"/>
                  <a:pt x="158083" y="58760"/>
                </a:cubicBezTo>
                <a:cubicBezTo>
                  <a:pt x="189338" y="24397"/>
                  <a:pt x="232902" y="12592"/>
                  <a:pt x="265543" y="8895"/>
                </a:cubicBezTo>
                <a:cubicBezTo>
                  <a:pt x="265925" y="8850"/>
                  <a:pt x="266306" y="8827"/>
                  <a:pt x="266686" y="8827"/>
                </a:cubicBezTo>
                <a:cubicBezTo>
                  <a:pt x="269108" y="8827"/>
                  <a:pt x="271457" y="9739"/>
                  <a:pt x="273273" y="11374"/>
                </a:cubicBezTo>
                <a:cubicBezTo>
                  <a:pt x="275416" y="13306"/>
                  <a:pt x="276634" y="16037"/>
                  <a:pt x="276634" y="18893"/>
                </a:cubicBezTo>
                <a:lnTo>
                  <a:pt x="276592" y="129715"/>
                </a:lnTo>
                <a:lnTo>
                  <a:pt x="285288" y="129715"/>
                </a:lnTo>
                <a:lnTo>
                  <a:pt x="285330" y="18893"/>
                </a:lnTo>
                <a:cubicBezTo>
                  <a:pt x="285369" y="8419"/>
                  <a:pt x="276846" y="85"/>
                  <a:pt x="266644" y="85"/>
                </a:cubicBezTo>
                <a:cubicBezTo>
                  <a:pt x="265962" y="85"/>
                  <a:pt x="265272" y="123"/>
                  <a:pt x="264577" y="199"/>
                </a:cubicBezTo>
                <a:cubicBezTo>
                  <a:pt x="227188" y="4400"/>
                  <a:pt x="175979" y="18893"/>
                  <a:pt x="142665" y="63634"/>
                </a:cubicBezTo>
                <a:cubicBezTo>
                  <a:pt x="109435" y="18809"/>
                  <a:pt x="58225" y="4316"/>
                  <a:pt x="20837" y="115"/>
                </a:cubicBezTo>
                <a:cubicBezTo>
                  <a:pt x="20139" y="38"/>
                  <a:pt x="19447" y="1"/>
                  <a:pt x="18762" y="1"/>
                </a:cubicBez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469" name="Google Shape;469;p11"/>
          <p:cNvSpPr/>
          <p:nvPr/>
        </p:nvSpPr>
        <p:spPr>
          <a:xfrm rot="-5400000" flipH="1">
            <a:off x="-134998" y="3079422"/>
            <a:ext cx="599372" cy="350145"/>
          </a:xfrm>
          <a:custGeom>
            <a:avLst/>
            <a:gdLst/>
            <a:ahLst/>
            <a:cxnLst/>
            <a:rect l="l" t="t" r="r" b="b"/>
            <a:pathLst>
              <a:path w="285415" h="166736" extrusionOk="0">
                <a:moveTo>
                  <a:pt x="164847" y="0"/>
                </a:moveTo>
                <a:cubicBezTo>
                  <a:pt x="159386" y="3739"/>
                  <a:pt x="154303" y="8024"/>
                  <a:pt x="149766" y="12855"/>
                </a:cubicBezTo>
                <a:cubicBezTo>
                  <a:pt x="148295" y="14409"/>
                  <a:pt x="149345" y="16972"/>
                  <a:pt x="151488" y="17056"/>
                </a:cubicBezTo>
                <a:cubicBezTo>
                  <a:pt x="152202" y="17056"/>
                  <a:pt x="152874" y="16804"/>
                  <a:pt x="153336" y="16300"/>
                </a:cubicBezTo>
                <a:cubicBezTo>
                  <a:pt x="159512" y="9830"/>
                  <a:pt x="166611" y="4327"/>
                  <a:pt x="174425" y="0"/>
                </a:cubicBezTo>
                <a:close/>
                <a:moveTo>
                  <a:pt x="109184" y="0"/>
                </a:moveTo>
                <a:cubicBezTo>
                  <a:pt x="116578" y="4495"/>
                  <a:pt x="123257" y="9998"/>
                  <a:pt x="129055" y="16426"/>
                </a:cubicBezTo>
                <a:cubicBezTo>
                  <a:pt x="129600" y="17002"/>
                  <a:pt x="130228" y="17243"/>
                  <a:pt x="130835" y="17243"/>
                </a:cubicBezTo>
                <a:cubicBezTo>
                  <a:pt x="132708" y="17243"/>
                  <a:pt x="134380" y="14947"/>
                  <a:pt x="132794" y="13107"/>
                </a:cubicBezTo>
                <a:cubicBezTo>
                  <a:pt x="128425" y="8234"/>
                  <a:pt x="123552" y="3865"/>
                  <a:pt x="118258" y="0"/>
                </a:cubicBezTo>
                <a:close/>
                <a:moveTo>
                  <a:pt x="213074" y="8318"/>
                </a:moveTo>
                <a:cubicBezTo>
                  <a:pt x="211562" y="8402"/>
                  <a:pt x="176106" y="9872"/>
                  <a:pt x="149009" y="38355"/>
                </a:cubicBezTo>
                <a:cubicBezTo>
                  <a:pt x="147539" y="39909"/>
                  <a:pt x="148631" y="42472"/>
                  <a:pt x="150816" y="42556"/>
                </a:cubicBezTo>
                <a:cubicBezTo>
                  <a:pt x="151488" y="42556"/>
                  <a:pt x="152202" y="42262"/>
                  <a:pt x="152664" y="41757"/>
                </a:cubicBezTo>
                <a:cubicBezTo>
                  <a:pt x="178290" y="14829"/>
                  <a:pt x="212906" y="13317"/>
                  <a:pt x="213242" y="13317"/>
                </a:cubicBezTo>
                <a:cubicBezTo>
                  <a:pt x="214629" y="13275"/>
                  <a:pt x="215721" y="12099"/>
                  <a:pt x="215679" y="10712"/>
                </a:cubicBezTo>
                <a:cubicBezTo>
                  <a:pt x="215553" y="9368"/>
                  <a:pt x="214419" y="8318"/>
                  <a:pt x="213074" y="8318"/>
                </a:cubicBezTo>
                <a:close/>
                <a:moveTo>
                  <a:pt x="69611" y="6806"/>
                </a:moveTo>
                <a:cubicBezTo>
                  <a:pt x="68267" y="6806"/>
                  <a:pt x="67132" y="7814"/>
                  <a:pt x="67006" y="9158"/>
                </a:cubicBezTo>
                <a:cubicBezTo>
                  <a:pt x="66922" y="10544"/>
                  <a:pt x="67973" y="11679"/>
                  <a:pt x="69317" y="11763"/>
                </a:cubicBezTo>
                <a:cubicBezTo>
                  <a:pt x="69653" y="11763"/>
                  <a:pt x="104227" y="14283"/>
                  <a:pt x="129097" y="41925"/>
                </a:cubicBezTo>
                <a:cubicBezTo>
                  <a:pt x="129648" y="42539"/>
                  <a:pt x="130289" y="42795"/>
                  <a:pt x="130908" y="42795"/>
                </a:cubicBezTo>
                <a:cubicBezTo>
                  <a:pt x="132790" y="42795"/>
                  <a:pt x="134469" y="40430"/>
                  <a:pt x="132794" y="38565"/>
                </a:cubicBezTo>
                <a:cubicBezTo>
                  <a:pt x="106538" y="9368"/>
                  <a:pt x="71123" y="6890"/>
                  <a:pt x="69611" y="6806"/>
                </a:cubicBezTo>
                <a:close/>
                <a:moveTo>
                  <a:pt x="212360" y="33818"/>
                </a:moveTo>
                <a:cubicBezTo>
                  <a:pt x="210848" y="33860"/>
                  <a:pt x="175391" y="35372"/>
                  <a:pt x="148337" y="63812"/>
                </a:cubicBezTo>
                <a:cubicBezTo>
                  <a:pt x="146578" y="65636"/>
                  <a:pt x="148253" y="68067"/>
                  <a:pt x="150172" y="68067"/>
                </a:cubicBezTo>
                <a:cubicBezTo>
                  <a:pt x="150773" y="68067"/>
                  <a:pt x="151399" y="67829"/>
                  <a:pt x="151950" y="67257"/>
                </a:cubicBezTo>
                <a:cubicBezTo>
                  <a:pt x="177576" y="40329"/>
                  <a:pt x="212192" y="38817"/>
                  <a:pt x="212528" y="38817"/>
                </a:cubicBezTo>
                <a:cubicBezTo>
                  <a:pt x="213914" y="38775"/>
                  <a:pt x="214965" y="37598"/>
                  <a:pt x="214923" y="36254"/>
                </a:cubicBezTo>
                <a:cubicBezTo>
                  <a:pt x="214839" y="34868"/>
                  <a:pt x="213704" y="33818"/>
                  <a:pt x="212360" y="33818"/>
                </a:cubicBezTo>
                <a:close/>
                <a:moveTo>
                  <a:pt x="69528" y="32304"/>
                </a:moveTo>
                <a:cubicBezTo>
                  <a:pt x="68179" y="32304"/>
                  <a:pt x="67088" y="33299"/>
                  <a:pt x="66964" y="34616"/>
                </a:cubicBezTo>
                <a:cubicBezTo>
                  <a:pt x="66880" y="36002"/>
                  <a:pt x="67931" y="37178"/>
                  <a:pt x="69317" y="37262"/>
                </a:cubicBezTo>
                <a:cubicBezTo>
                  <a:pt x="69653" y="37262"/>
                  <a:pt x="104227" y="39741"/>
                  <a:pt x="129055" y="67383"/>
                </a:cubicBezTo>
                <a:cubicBezTo>
                  <a:pt x="129517" y="67929"/>
                  <a:pt x="130189" y="68223"/>
                  <a:pt x="130903" y="68223"/>
                </a:cubicBezTo>
                <a:cubicBezTo>
                  <a:pt x="133088" y="68223"/>
                  <a:pt x="134222" y="65661"/>
                  <a:pt x="132794" y="64064"/>
                </a:cubicBezTo>
                <a:lnTo>
                  <a:pt x="132752" y="64064"/>
                </a:lnTo>
                <a:cubicBezTo>
                  <a:pt x="106496" y="34868"/>
                  <a:pt x="71081" y="32389"/>
                  <a:pt x="69611" y="32305"/>
                </a:cubicBezTo>
                <a:cubicBezTo>
                  <a:pt x="69583" y="32304"/>
                  <a:pt x="69555" y="32304"/>
                  <a:pt x="69528" y="32304"/>
                </a:cubicBezTo>
                <a:close/>
                <a:moveTo>
                  <a:pt x="50413" y="0"/>
                </a:moveTo>
                <a:lnTo>
                  <a:pt x="50413" y="57889"/>
                </a:lnTo>
                <a:cubicBezTo>
                  <a:pt x="50371" y="64695"/>
                  <a:pt x="55538" y="70408"/>
                  <a:pt x="62301" y="71080"/>
                </a:cubicBezTo>
                <a:cubicBezTo>
                  <a:pt x="107924" y="75701"/>
                  <a:pt x="129769" y="98176"/>
                  <a:pt x="136995" y="107628"/>
                </a:cubicBezTo>
                <a:cubicBezTo>
                  <a:pt x="138444" y="109519"/>
                  <a:pt x="140597" y="110464"/>
                  <a:pt x="142750" y="110464"/>
                </a:cubicBezTo>
                <a:cubicBezTo>
                  <a:pt x="144903" y="110464"/>
                  <a:pt x="147056" y="109519"/>
                  <a:pt x="148505" y="107628"/>
                </a:cubicBezTo>
                <a:cubicBezTo>
                  <a:pt x="155773" y="98176"/>
                  <a:pt x="177576" y="75701"/>
                  <a:pt x="223241" y="71122"/>
                </a:cubicBezTo>
                <a:cubicBezTo>
                  <a:pt x="230004" y="70492"/>
                  <a:pt x="235171" y="64779"/>
                  <a:pt x="235171" y="57973"/>
                </a:cubicBezTo>
                <a:lnTo>
                  <a:pt x="235171" y="0"/>
                </a:lnTo>
                <a:lnTo>
                  <a:pt x="226433" y="0"/>
                </a:lnTo>
                <a:lnTo>
                  <a:pt x="226433" y="57973"/>
                </a:lnTo>
                <a:cubicBezTo>
                  <a:pt x="226433" y="60284"/>
                  <a:pt x="224669" y="62258"/>
                  <a:pt x="222358" y="62468"/>
                </a:cubicBezTo>
                <a:cubicBezTo>
                  <a:pt x="182071" y="66501"/>
                  <a:pt x="158840" y="83809"/>
                  <a:pt x="147413" y="95614"/>
                </a:cubicBezTo>
                <a:lnTo>
                  <a:pt x="141952" y="71962"/>
                </a:lnTo>
                <a:lnTo>
                  <a:pt x="138885" y="96496"/>
                </a:lnTo>
                <a:cubicBezTo>
                  <a:pt x="132626" y="89816"/>
                  <a:pt x="122627" y="81162"/>
                  <a:pt x="107294" y="74063"/>
                </a:cubicBezTo>
                <a:cubicBezTo>
                  <a:pt x="95657" y="68643"/>
                  <a:pt x="81080" y="64190"/>
                  <a:pt x="63184" y="62384"/>
                </a:cubicBezTo>
                <a:cubicBezTo>
                  <a:pt x="60873" y="62174"/>
                  <a:pt x="59109" y="60200"/>
                  <a:pt x="59109" y="57889"/>
                </a:cubicBezTo>
                <a:lnTo>
                  <a:pt x="59109" y="0"/>
                </a:lnTo>
                <a:close/>
                <a:moveTo>
                  <a:pt x="127" y="0"/>
                </a:moveTo>
                <a:lnTo>
                  <a:pt x="85" y="84313"/>
                </a:lnTo>
                <a:cubicBezTo>
                  <a:pt x="1" y="93933"/>
                  <a:pt x="7269" y="102041"/>
                  <a:pt x="16847" y="103007"/>
                </a:cubicBezTo>
                <a:cubicBezTo>
                  <a:pt x="68981" y="108300"/>
                  <a:pt x="108890" y="128549"/>
                  <a:pt x="135524" y="163207"/>
                </a:cubicBezTo>
                <a:cubicBezTo>
                  <a:pt x="137331" y="165559"/>
                  <a:pt x="140019" y="166736"/>
                  <a:pt x="142703" y="166736"/>
                </a:cubicBezTo>
                <a:cubicBezTo>
                  <a:pt x="145386" y="166736"/>
                  <a:pt x="148064" y="165559"/>
                  <a:pt x="149850" y="163207"/>
                </a:cubicBezTo>
                <a:cubicBezTo>
                  <a:pt x="176526" y="128549"/>
                  <a:pt x="216435" y="108342"/>
                  <a:pt x="268527" y="103091"/>
                </a:cubicBezTo>
                <a:cubicBezTo>
                  <a:pt x="278105" y="102125"/>
                  <a:pt x="285373" y="94059"/>
                  <a:pt x="285373" y="84481"/>
                </a:cubicBezTo>
                <a:lnTo>
                  <a:pt x="285415" y="0"/>
                </a:lnTo>
                <a:lnTo>
                  <a:pt x="276719" y="0"/>
                </a:lnTo>
                <a:lnTo>
                  <a:pt x="276677" y="84439"/>
                </a:lnTo>
                <a:cubicBezTo>
                  <a:pt x="276635" y="89648"/>
                  <a:pt x="272644" y="93975"/>
                  <a:pt x="267435" y="94437"/>
                </a:cubicBezTo>
                <a:cubicBezTo>
                  <a:pt x="216183" y="99604"/>
                  <a:pt x="176232" y="119013"/>
                  <a:pt x="147791" y="151780"/>
                </a:cubicBezTo>
                <a:lnTo>
                  <a:pt x="143926" y="121365"/>
                </a:lnTo>
                <a:lnTo>
                  <a:pt x="137709" y="152410"/>
                </a:lnTo>
                <a:cubicBezTo>
                  <a:pt x="123173" y="135102"/>
                  <a:pt x="105025" y="121239"/>
                  <a:pt x="84567" y="111787"/>
                </a:cubicBezTo>
                <a:cubicBezTo>
                  <a:pt x="65032" y="102713"/>
                  <a:pt x="42851" y="96874"/>
                  <a:pt x="18065" y="94353"/>
                </a:cubicBezTo>
                <a:cubicBezTo>
                  <a:pt x="13024" y="93849"/>
                  <a:pt x="8823" y="89438"/>
                  <a:pt x="8823" y="84355"/>
                </a:cubicBezTo>
                <a:lnTo>
                  <a:pt x="8823" y="0"/>
                </a:lnTo>
                <a:close/>
              </a:path>
            </a:pathLst>
          </a:custGeom>
          <a:solidFill>
            <a:srgbClr val="A4978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470" name="Google Shape;470;p11"/>
          <p:cNvGrpSpPr/>
          <p:nvPr/>
        </p:nvGrpSpPr>
        <p:grpSpPr>
          <a:xfrm rot="-5400000" flipH="1">
            <a:off x="11371094" y="6447991"/>
            <a:ext cx="266469" cy="553555"/>
            <a:chOff x="2551300" y="238325"/>
            <a:chExt cx="2510700" cy="5215650"/>
          </a:xfrm>
        </p:grpSpPr>
        <p:sp>
          <p:nvSpPr>
            <p:cNvPr id="471" name="Google Shape;471;p11"/>
            <p:cNvSpPr/>
            <p:nvPr/>
          </p:nvSpPr>
          <p:spPr>
            <a:xfrm>
              <a:off x="37290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6" y="702"/>
                    <a:pt x="59" y="1658"/>
                  </a:cubicBezTo>
                  <a:cubicBezTo>
                    <a:pt x="0" y="2604"/>
                    <a:pt x="710" y="3432"/>
                    <a:pt x="1686" y="3521"/>
                  </a:cubicBezTo>
                  <a:cubicBezTo>
                    <a:pt x="1923" y="3521"/>
                    <a:pt x="26260" y="5266"/>
                    <a:pt x="43738" y="24724"/>
                  </a:cubicBezTo>
                  <a:cubicBezTo>
                    <a:pt x="44130" y="25183"/>
                    <a:pt x="44594" y="25374"/>
                    <a:pt x="45045" y="25374"/>
                  </a:cubicBezTo>
                  <a:cubicBezTo>
                    <a:pt x="46393" y="25374"/>
                    <a:pt x="47611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37290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7" y="701"/>
                    <a:pt x="59" y="1657"/>
                  </a:cubicBezTo>
                  <a:cubicBezTo>
                    <a:pt x="0" y="2604"/>
                    <a:pt x="740" y="3432"/>
                    <a:pt x="1686" y="3491"/>
                  </a:cubicBezTo>
                  <a:cubicBezTo>
                    <a:pt x="1923" y="3491"/>
                    <a:pt x="26260" y="5265"/>
                    <a:pt x="43767" y="24694"/>
                  </a:cubicBezTo>
                  <a:cubicBezTo>
                    <a:pt x="44158" y="25129"/>
                    <a:pt x="44613" y="25311"/>
                    <a:pt x="45052" y="25311"/>
                  </a:cubicBezTo>
                  <a:cubicBezTo>
                    <a:pt x="46373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3728275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6" y="1"/>
                  </a:moveTo>
                  <a:cubicBezTo>
                    <a:pt x="945" y="1"/>
                    <a:pt x="176" y="702"/>
                    <a:pt x="60" y="1658"/>
                  </a:cubicBezTo>
                  <a:cubicBezTo>
                    <a:pt x="1" y="2604"/>
                    <a:pt x="740" y="3432"/>
                    <a:pt x="1716" y="3521"/>
                  </a:cubicBezTo>
                  <a:cubicBezTo>
                    <a:pt x="1953" y="3521"/>
                    <a:pt x="26290" y="5266"/>
                    <a:pt x="43768" y="24724"/>
                  </a:cubicBezTo>
                  <a:cubicBezTo>
                    <a:pt x="44158" y="25174"/>
                    <a:pt x="44621" y="25361"/>
                    <a:pt x="45070" y="25361"/>
                  </a:cubicBezTo>
                  <a:cubicBezTo>
                    <a:pt x="46420" y="25361"/>
                    <a:pt x="47643" y="23668"/>
                    <a:pt x="46400" y="22358"/>
                  </a:cubicBezTo>
                  <a:cubicBezTo>
                    <a:pt x="27917" y="1806"/>
                    <a:pt x="2958" y="61"/>
                    <a:pt x="1923" y="2"/>
                  </a:cubicBezTo>
                  <a:cubicBezTo>
                    <a:pt x="1904" y="1"/>
                    <a:pt x="1885" y="1"/>
                    <a:pt x="186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3728275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4" y="0"/>
                  </a:moveTo>
                  <a:cubicBezTo>
                    <a:pt x="915" y="0"/>
                    <a:pt x="147" y="700"/>
                    <a:pt x="60" y="1628"/>
                  </a:cubicBezTo>
                  <a:cubicBezTo>
                    <a:pt x="1" y="2604"/>
                    <a:pt x="740" y="3432"/>
                    <a:pt x="1716" y="3491"/>
                  </a:cubicBezTo>
                  <a:cubicBezTo>
                    <a:pt x="1953" y="3491"/>
                    <a:pt x="26290" y="5235"/>
                    <a:pt x="43768" y="24694"/>
                  </a:cubicBezTo>
                  <a:cubicBezTo>
                    <a:pt x="44155" y="25126"/>
                    <a:pt x="44609" y="25306"/>
                    <a:pt x="45047" y="25306"/>
                  </a:cubicBezTo>
                  <a:cubicBezTo>
                    <a:pt x="46380" y="25306"/>
                    <a:pt x="47579" y="23641"/>
                    <a:pt x="46400" y="22328"/>
                  </a:cubicBezTo>
                  <a:cubicBezTo>
                    <a:pt x="27887" y="1805"/>
                    <a:pt x="2958" y="60"/>
                    <a:pt x="1923" y="1"/>
                  </a:cubicBezTo>
                  <a:cubicBezTo>
                    <a:pt x="1903" y="1"/>
                    <a:pt x="1884" y="0"/>
                    <a:pt x="18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2551300" y="238325"/>
              <a:ext cx="2510700" cy="5215650"/>
            </a:xfrm>
            <a:custGeom>
              <a:avLst/>
              <a:gdLst/>
              <a:ahLst/>
              <a:cxnLst/>
              <a:rect l="l" t="t" r="r" b="b"/>
              <a:pathLst>
                <a:path w="100428" h="208626" extrusionOk="0"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8" y="167490"/>
                    <a:pt x="76682" y="181744"/>
                    <a:pt x="95430" y="206141"/>
                  </a:cubicBezTo>
                  <a:cubicBezTo>
                    <a:pt x="96613" y="207709"/>
                    <a:pt x="98476" y="208625"/>
                    <a:pt x="100428" y="208625"/>
                  </a:cubicBezTo>
                  <a:lnTo>
                    <a:pt x="100428" y="181241"/>
                  </a:lnTo>
                  <a:lnTo>
                    <a:pt x="96938" y="198571"/>
                  </a:lnTo>
                  <a:cubicBezTo>
                    <a:pt x="86736" y="186387"/>
                    <a:pt x="73961" y="176628"/>
                    <a:pt x="59530" y="169945"/>
                  </a:cubicBezTo>
                  <a:cubicBezTo>
                    <a:pt x="45808" y="163587"/>
                    <a:pt x="30224" y="159506"/>
                    <a:pt x="12717" y="157702"/>
                  </a:cubicBezTo>
                  <a:cubicBezTo>
                    <a:pt x="9168" y="157317"/>
                    <a:pt x="6211" y="154212"/>
                    <a:pt x="621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ubicBezTo>
                    <a:pt x="13525" y="6123"/>
                    <a:pt x="13801" y="6140"/>
                    <a:pt x="14077" y="6173"/>
                  </a:cubicBezTo>
                  <a:cubicBezTo>
                    <a:pt x="37351" y="8805"/>
                    <a:pt x="68549" y="16139"/>
                    <a:pt x="90580" y="41157"/>
                  </a:cubicBezTo>
                  <a:cubicBezTo>
                    <a:pt x="94395" y="45474"/>
                    <a:pt x="97707" y="48106"/>
                    <a:pt x="99541" y="52069"/>
                  </a:cubicBezTo>
                  <a:lnTo>
                    <a:pt x="100398" y="54642"/>
                  </a:lnTo>
                  <a:lnTo>
                    <a:pt x="100398" y="44646"/>
                  </a:lnTo>
                  <a:cubicBezTo>
                    <a:pt x="76977" y="13211"/>
                    <a:pt x="4101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3437725" y="1183000"/>
              <a:ext cx="1623550" cy="3280300"/>
            </a:xfrm>
            <a:custGeom>
              <a:avLst/>
              <a:gdLst/>
              <a:ahLst/>
              <a:cxnLst/>
              <a:rect l="l" t="t" r="r" b="b"/>
              <a:pathLst>
                <a:path w="64942" h="131212" extrusionOk="0">
                  <a:moveTo>
                    <a:pt x="9335" y="0"/>
                  </a:moveTo>
                  <a:cubicBezTo>
                    <a:pt x="7075" y="0"/>
                    <a:pt x="4863" y="847"/>
                    <a:pt x="3165" y="2364"/>
                  </a:cubicBezTo>
                  <a:cubicBezTo>
                    <a:pt x="1184" y="4139"/>
                    <a:pt x="30" y="6682"/>
                    <a:pt x="30" y="9343"/>
                  </a:cubicBezTo>
                  <a:lnTo>
                    <a:pt x="1" y="94246"/>
                  </a:lnTo>
                  <a:cubicBezTo>
                    <a:pt x="1" y="99007"/>
                    <a:pt x="3609" y="103029"/>
                    <a:pt x="8370" y="103502"/>
                  </a:cubicBezTo>
                  <a:cubicBezTo>
                    <a:pt x="40515" y="106755"/>
                    <a:pt x="55863" y="122576"/>
                    <a:pt x="60979" y="129230"/>
                  </a:cubicBezTo>
                  <a:cubicBezTo>
                    <a:pt x="61925" y="130472"/>
                    <a:pt x="63404" y="131211"/>
                    <a:pt x="64941" y="131211"/>
                  </a:cubicBezTo>
                  <a:lnTo>
                    <a:pt x="64941" y="106311"/>
                  </a:lnTo>
                  <a:lnTo>
                    <a:pt x="64439" y="104153"/>
                  </a:lnTo>
                  <a:lnTo>
                    <a:pt x="62310" y="121423"/>
                  </a:lnTo>
                  <a:cubicBezTo>
                    <a:pt x="57874" y="116721"/>
                    <a:pt x="50835" y="110599"/>
                    <a:pt x="40042" y="105602"/>
                  </a:cubicBezTo>
                  <a:cubicBezTo>
                    <a:pt x="31850" y="101816"/>
                    <a:pt x="21618" y="98682"/>
                    <a:pt x="8991" y="97410"/>
                  </a:cubicBezTo>
                  <a:cubicBezTo>
                    <a:pt x="7364" y="97233"/>
                    <a:pt x="6122" y="95872"/>
                    <a:pt x="6152" y="94216"/>
                  </a:cubicBezTo>
                  <a:lnTo>
                    <a:pt x="6181" y="9343"/>
                  </a:lnTo>
                  <a:cubicBezTo>
                    <a:pt x="6181" y="8427"/>
                    <a:pt x="6566" y="7539"/>
                    <a:pt x="7246" y="6948"/>
                  </a:cubicBezTo>
                  <a:cubicBezTo>
                    <a:pt x="7815" y="6405"/>
                    <a:pt x="8566" y="6133"/>
                    <a:pt x="9339" y="6133"/>
                  </a:cubicBezTo>
                  <a:cubicBezTo>
                    <a:pt x="9449" y="6133"/>
                    <a:pt x="9560" y="6138"/>
                    <a:pt x="9671" y="6150"/>
                  </a:cubicBezTo>
                  <a:cubicBezTo>
                    <a:pt x="43117" y="9935"/>
                    <a:pt x="57962" y="27412"/>
                    <a:pt x="61718" y="32706"/>
                  </a:cubicBezTo>
                  <a:lnTo>
                    <a:pt x="64202" y="59676"/>
                  </a:lnTo>
                  <a:lnTo>
                    <a:pt x="64941" y="54944"/>
                  </a:lnTo>
                  <a:lnTo>
                    <a:pt x="64941" y="26850"/>
                  </a:lnTo>
                  <a:cubicBezTo>
                    <a:pt x="58850" y="19368"/>
                    <a:pt x="42467" y="3695"/>
                    <a:pt x="10351" y="58"/>
                  </a:cubicBezTo>
                  <a:cubicBezTo>
                    <a:pt x="10012" y="19"/>
                    <a:pt x="9673" y="0"/>
                    <a:pt x="9335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77" name="Google Shape;477;p11"/>
          <p:cNvGrpSpPr/>
          <p:nvPr/>
        </p:nvGrpSpPr>
        <p:grpSpPr>
          <a:xfrm rot="-1838284">
            <a:off x="11039994" y="4939524"/>
            <a:ext cx="485068" cy="503585"/>
            <a:chOff x="1294100" y="238325"/>
            <a:chExt cx="5024325" cy="5216125"/>
          </a:xfrm>
        </p:grpSpPr>
        <p:sp>
          <p:nvSpPr>
            <p:cNvPr id="478" name="Google Shape;478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88" name="Google Shape;488;p11"/>
          <p:cNvGrpSpPr/>
          <p:nvPr/>
        </p:nvGrpSpPr>
        <p:grpSpPr>
          <a:xfrm rot="-3857540" flipH="1">
            <a:off x="11224038" y="2505650"/>
            <a:ext cx="560601" cy="582001"/>
            <a:chOff x="1294100" y="238325"/>
            <a:chExt cx="5024325" cy="5216125"/>
          </a:xfrm>
        </p:grpSpPr>
        <p:sp>
          <p:nvSpPr>
            <p:cNvPr id="489" name="Google Shape;489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499" name="Google Shape;499;p11"/>
          <p:cNvGrpSpPr/>
          <p:nvPr/>
        </p:nvGrpSpPr>
        <p:grpSpPr>
          <a:xfrm rot="3410141">
            <a:off x="149720" y="1754077"/>
            <a:ext cx="870693" cy="903932"/>
            <a:chOff x="1294100" y="238325"/>
            <a:chExt cx="5024325" cy="5216125"/>
          </a:xfrm>
        </p:grpSpPr>
        <p:sp>
          <p:nvSpPr>
            <p:cNvPr id="500" name="Google Shape;500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chemeClr val="lt1">
                <a:alpha val="631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10" name="Google Shape;510;p11"/>
          <p:cNvGrpSpPr/>
          <p:nvPr/>
        </p:nvGrpSpPr>
        <p:grpSpPr>
          <a:xfrm rot="4981329" flipH="1">
            <a:off x="483002" y="596753"/>
            <a:ext cx="485260" cy="503784"/>
            <a:chOff x="1294100" y="238325"/>
            <a:chExt cx="5024325" cy="5216125"/>
          </a:xfrm>
        </p:grpSpPr>
        <p:sp>
          <p:nvSpPr>
            <p:cNvPr id="511" name="Google Shape;511;p11"/>
            <p:cNvSpPr/>
            <p:nvPr/>
          </p:nvSpPr>
          <p:spPr>
            <a:xfrm>
              <a:off x="2471825" y="1742575"/>
              <a:ext cx="1190300" cy="634350"/>
            </a:xfrm>
            <a:custGeom>
              <a:avLst/>
              <a:gdLst/>
              <a:ahLst/>
              <a:cxnLst/>
              <a:rect l="l" t="t" r="r" b="b"/>
              <a:pathLst>
                <a:path w="47612" h="25374" extrusionOk="0">
                  <a:moveTo>
                    <a:pt x="1836" y="1"/>
                  </a:moveTo>
                  <a:cubicBezTo>
                    <a:pt x="915" y="1"/>
                    <a:pt x="147" y="702"/>
                    <a:pt x="60" y="1658"/>
                  </a:cubicBezTo>
                  <a:cubicBezTo>
                    <a:pt x="1" y="2604"/>
                    <a:pt x="710" y="3432"/>
                    <a:pt x="1686" y="3521"/>
                  </a:cubicBezTo>
                  <a:cubicBezTo>
                    <a:pt x="1923" y="3521"/>
                    <a:pt x="26261" y="5266"/>
                    <a:pt x="43738" y="24724"/>
                  </a:cubicBezTo>
                  <a:cubicBezTo>
                    <a:pt x="44130" y="25183"/>
                    <a:pt x="44595" y="25374"/>
                    <a:pt x="45045" y="25374"/>
                  </a:cubicBezTo>
                  <a:cubicBezTo>
                    <a:pt x="46393" y="25374"/>
                    <a:pt x="47612" y="23667"/>
                    <a:pt x="46370" y="22359"/>
                  </a:cubicBezTo>
                  <a:cubicBezTo>
                    <a:pt x="27887" y="1806"/>
                    <a:pt x="2958" y="61"/>
                    <a:pt x="1893" y="2"/>
                  </a:cubicBezTo>
                  <a:cubicBezTo>
                    <a:pt x="1874" y="1"/>
                    <a:pt x="1855" y="1"/>
                    <a:pt x="1836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2471825" y="2191350"/>
              <a:ext cx="1188675" cy="632775"/>
            </a:xfrm>
            <a:custGeom>
              <a:avLst/>
              <a:gdLst/>
              <a:ahLst/>
              <a:cxnLst/>
              <a:rect l="l" t="t" r="r" b="b"/>
              <a:pathLst>
                <a:path w="47547" h="25311" extrusionOk="0">
                  <a:moveTo>
                    <a:pt x="1836" y="0"/>
                  </a:moveTo>
                  <a:cubicBezTo>
                    <a:pt x="914" y="0"/>
                    <a:pt x="118" y="701"/>
                    <a:pt x="60" y="1657"/>
                  </a:cubicBezTo>
                  <a:cubicBezTo>
                    <a:pt x="1" y="2604"/>
                    <a:pt x="740" y="3432"/>
                    <a:pt x="1686" y="3491"/>
                  </a:cubicBezTo>
                  <a:cubicBezTo>
                    <a:pt x="1952" y="3491"/>
                    <a:pt x="26261" y="5265"/>
                    <a:pt x="43768" y="24694"/>
                  </a:cubicBezTo>
                  <a:cubicBezTo>
                    <a:pt x="44158" y="25129"/>
                    <a:pt x="44614" y="25311"/>
                    <a:pt x="45053" y="25311"/>
                  </a:cubicBezTo>
                  <a:cubicBezTo>
                    <a:pt x="46374" y="25311"/>
                    <a:pt x="47546" y="23668"/>
                    <a:pt x="46370" y="22358"/>
                  </a:cubicBezTo>
                  <a:cubicBezTo>
                    <a:pt x="27887" y="1805"/>
                    <a:pt x="2958" y="60"/>
                    <a:pt x="1893" y="1"/>
                  </a:cubicBezTo>
                  <a:cubicBezTo>
                    <a:pt x="1874" y="1"/>
                    <a:pt x="1855" y="0"/>
                    <a:pt x="1836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2471100" y="2640100"/>
              <a:ext cx="1191075" cy="634025"/>
            </a:xfrm>
            <a:custGeom>
              <a:avLst/>
              <a:gdLst/>
              <a:ahLst/>
              <a:cxnLst/>
              <a:rect l="l" t="t" r="r" b="b"/>
              <a:pathLst>
                <a:path w="47643" h="25361" extrusionOk="0">
                  <a:moveTo>
                    <a:pt x="1865" y="1"/>
                  </a:moveTo>
                  <a:cubicBezTo>
                    <a:pt x="943" y="1"/>
                    <a:pt x="146" y="702"/>
                    <a:pt x="59" y="1658"/>
                  </a:cubicBezTo>
                  <a:cubicBezTo>
                    <a:pt x="0" y="2604"/>
                    <a:pt x="739" y="3432"/>
                    <a:pt x="1715" y="3521"/>
                  </a:cubicBezTo>
                  <a:cubicBezTo>
                    <a:pt x="1952" y="3521"/>
                    <a:pt x="26290" y="5266"/>
                    <a:pt x="43767" y="24724"/>
                  </a:cubicBezTo>
                  <a:cubicBezTo>
                    <a:pt x="44158" y="25174"/>
                    <a:pt x="44621" y="25361"/>
                    <a:pt x="45069" y="25361"/>
                  </a:cubicBezTo>
                  <a:cubicBezTo>
                    <a:pt x="46419" y="25361"/>
                    <a:pt x="47642" y="23668"/>
                    <a:pt x="46399" y="22358"/>
                  </a:cubicBezTo>
                  <a:cubicBezTo>
                    <a:pt x="27887" y="1806"/>
                    <a:pt x="2957" y="61"/>
                    <a:pt x="1922" y="2"/>
                  </a:cubicBezTo>
                  <a:cubicBezTo>
                    <a:pt x="1903" y="1"/>
                    <a:pt x="1884" y="1"/>
                    <a:pt x="1865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2471100" y="3088875"/>
              <a:ext cx="1189475" cy="632650"/>
            </a:xfrm>
            <a:custGeom>
              <a:avLst/>
              <a:gdLst/>
              <a:ahLst/>
              <a:cxnLst/>
              <a:rect l="l" t="t" r="r" b="b"/>
              <a:pathLst>
                <a:path w="47579" h="25306" extrusionOk="0">
                  <a:moveTo>
                    <a:pt x="1863" y="0"/>
                  </a:moveTo>
                  <a:cubicBezTo>
                    <a:pt x="914" y="0"/>
                    <a:pt x="146" y="700"/>
                    <a:pt x="59" y="1628"/>
                  </a:cubicBezTo>
                  <a:cubicBezTo>
                    <a:pt x="0" y="2604"/>
                    <a:pt x="739" y="3432"/>
                    <a:pt x="1715" y="3491"/>
                  </a:cubicBezTo>
                  <a:cubicBezTo>
                    <a:pt x="1952" y="3491"/>
                    <a:pt x="26290" y="5235"/>
                    <a:pt x="43767" y="24694"/>
                  </a:cubicBezTo>
                  <a:cubicBezTo>
                    <a:pt x="44155" y="25126"/>
                    <a:pt x="44608" y="25306"/>
                    <a:pt x="45047" y="25306"/>
                  </a:cubicBezTo>
                  <a:cubicBezTo>
                    <a:pt x="46380" y="25306"/>
                    <a:pt x="47578" y="23641"/>
                    <a:pt x="46399" y="22328"/>
                  </a:cubicBezTo>
                  <a:cubicBezTo>
                    <a:pt x="27887" y="1805"/>
                    <a:pt x="2957" y="60"/>
                    <a:pt x="1922" y="1"/>
                  </a:cubicBezTo>
                  <a:cubicBezTo>
                    <a:pt x="1903" y="1"/>
                    <a:pt x="1883" y="0"/>
                    <a:pt x="1863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3915700" y="1769975"/>
              <a:ext cx="1198450" cy="601875"/>
            </a:xfrm>
            <a:custGeom>
              <a:avLst/>
              <a:gdLst/>
              <a:ahLst/>
              <a:cxnLst/>
              <a:rect l="l" t="t" r="r" b="b"/>
              <a:pathLst>
                <a:path w="47938" h="24075" extrusionOk="0">
                  <a:moveTo>
                    <a:pt x="46104" y="0"/>
                  </a:moveTo>
                  <a:cubicBezTo>
                    <a:pt x="45039" y="59"/>
                    <a:pt x="20080" y="1094"/>
                    <a:pt x="1035" y="21115"/>
                  </a:cubicBezTo>
                  <a:cubicBezTo>
                    <a:pt x="0" y="22209"/>
                    <a:pt x="740" y="24013"/>
                    <a:pt x="2248" y="24072"/>
                  </a:cubicBezTo>
                  <a:cubicBezTo>
                    <a:pt x="2280" y="24074"/>
                    <a:pt x="2311" y="24075"/>
                    <a:pt x="2343" y="24075"/>
                  </a:cubicBezTo>
                  <a:cubicBezTo>
                    <a:pt x="2810" y="24075"/>
                    <a:pt x="3246" y="23872"/>
                    <a:pt x="3579" y="23540"/>
                  </a:cubicBezTo>
                  <a:cubicBezTo>
                    <a:pt x="21618" y="4584"/>
                    <a:pt x="45985" y="3519"/>
                    <a:pt x="46222" y="3519"/>
                  </a:cubicBezTo>
                  <a:cubicBezTo>
                    <a:pt x="47168" y="3460"/>
                    <a:pt x="47937" y="2662"/>
                    <a:pt x="47908" y="1715"/>
                  </a:cubicBezTo>
                  <a:cubicBezTo>
                    <a:pt x="47878" y="739"/>
                    <a:pt x="47050" y="0"/>
                    <a:pt x="4610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3898150" y="2217975"/>
              <a:ext cx="1204150" cy="603200"/>
            </a:xfrm>
            <a:custGeom>
              <a:avLst/>
              <a:gdLst/>
              <a:ahLst/>
              <a:cxnLst/>
              <a:rect l="l" t="t" r="r" b="b"/>
              <a:pathLst>
                <a:path w="48166" h="24128" extrusionOk="0">
                  <a:moveTo>
                    <a:pt x="46303" y="1"/>
                  </a:moveTo>
                  <a:cubicBezTo>
                    <a:pt x="45238" y="30"/>
                    <a:pt x="20279" y="1095"/>
                    <a:pt x="1235" y="21116"/>
                  </a:cubicBezTo>
                  <a:cubicBezTo>
                    <a:pt x="1" y="22417"/>
                    <a:pt x="1184" y="24127"/>
                    <a:pt x="2525" y="24127"/>
                  </a:cubicBezTo>
                  <a:cubicBezTo>
                    <a:pt x="2951" y="24127"/>
                    <a:pt x="3393" y="23954"/>
                    <a:pt x="3778" y="23541"/>
                  </a:cubicBezTo>
                  <a:cubicBezTo>
                    <a:pt x="21817" y="4585"/>
                    <a:pt x="46185" y="3520"/>
                    <a:pt x="46421" y="3520"/>
                  </a:cubicBezTo>
                  <a:cubicBezTo>
                    <a:pt x="47397" y="3490"/>
                    <a:pt x="48166" y="2662"/>
                    <a:pt x="48136" y="1716"/>
                  </a:cubicBezTo>
                  <a:cubicBezTo>
                    <a:pt x="48077" y="740"/>
                    <a:pt x="47279" y="1"/>
                    <a:pt x="46303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3883450" y="2666750"/>
              <a:ext cx="1206300" cy="604300"/>
            </a:xfrm>
            <a:custGeom>
              <a:avLst/>
              <a:gdLst/>
              <a:ahLst/>
              <a:cxnLst/>
              <a:rect l="l" t="t" r="r" b="b"/>
              <a:pathLst>
                <a:path w="48252" h="24172" extrusionOk="0">
                  <a:moveTo>
                    <a:pt x="46388" y="0"/>
                  </a:moveTo>
                  <a:cubicBezTo>
                    <a:pt x="45353" y="30"/>
                    <a:pt x="20394" y="1095"/>
                    <a:pt x="1320" y="21115"/>
                  </a:cubicBezTo>
                  <a:cubicBezTo>
                    <a:pt x="0" y="22390"/>
                    <a:pt x="1218" y="24172"/>
                    <a:pt x="2593" y="24172"/>
                  </a:cubicBezTo>
                  <a:cubicBezTo>
                    <a:pt x="3037" y="24172"/>
                    <a:pt x="3496" y="23987"/>
                    <a:pt x="3893" y="23540"/>
                  </a:cubicBezTo>
                  <a:cubicBezTo>
                    <a:pt x="21902" y="4584"/>
                    <a:pt x="46270" y="3519"/>
                    <a:pt x="46506" y="3519"/>
                  </a:cubicBezTo>
                  <a:cubicBezTo>
                    <a:pt x="47482" y="3490"/>
                    <a:pt x="48251" y="2662"/>
                    <a:pt x="48222" y="1686"/>
                  </a:cubicBezTo>
                  <a:cubicBezTo>
                    <a:pt x="48162" y="740"/>
                    <a:pt x="47364" y="0"/>
                    <a:pt x="46388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3873650" y="3115500"/>
              <a:ext cx="1203525" cy="602775"/>
            </a:xfrm>
            <a:custGeom>
              <a:avLst/>
              <a:gdLst/>
              <a:ahLst/>
              <a:cxnLst/>
              <a:rect l="l" t="t" r="r" b="b"/>
              <a:pathLst>
                <a:path w="48141" h="24111" extrusionOk="0">
                  <a:moveTo>
                    <a:pt x="46307" y="1"/>
                  </a:moveTo>
                  <a:cubicBezTo>
                    <a:pt x="45242" y="30"/>
                    <a:pt x="20283" y="1065"/>
                    <a:pt x="1239" y="21115"/>
                  </a:cubicBezTo>
                  <a:cubicBezTo>
                    <a:pt x="0" y="22399"/>
                    <a:pt x="1179" y="24111"/>
                    <a:pt x="2530" y="24111"/>
                  </a:cubicBezTo>
                  <a:cubicBezTo>
                    <a:pt x="2954" y="24111"/>
                    <a:pt x="3394" y="23943"/>
                    <a:pt x="3782" y="23540"/>
                  </a:cubicBezTo>
                  <a:cubicBezTo>
                    <a:pt x="21792" y="4584"/>
                    <a:pt x="46159" y="3520"/>
                    <a:pt x="46425" y="3520"/>
                  </a:cubicBezTo>
                  <a:cubicBezTo>
                    <a:pt x="47401" y="3461"/>
                    <a:pt x="48140" y="2662"/>
                    <a:pt x="48111" y="1686"/>
                  </a:cubicBezTo>
                  <a:cubicBezTo>
                    <a:pt x="48052" y="740"/>
                    <a:pt x="47253" y="1"/>
                    <a:pt x="46307" y="1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1294100" y="238325"/>
              <a:ext cx="5024325" cy="5216125"/>
            </a:xfrm>
            <a:custGeom>
              <a:avLst/>
              <a:gdLst/>
              <a:ahLst/>
              <a:cxnLst/>
              <a:rect l="l" t="t" r="r" b="b"/>
              <a:pathLst>
                <a:path w="200973" h="208645" extrusionOk="0">
                  <a:moveTo>
                    <a:pt x="13251" y="6123"/>
                  </a:moveTo>
                  <a:cubicBezTo>
                    <a:pt x="13525" y="6123"/>
                    <a:pt x="13801" y="6140"/>
                    <a:pt x="14077" y="6173"/>
                  </a:cubicBezTo>
                  <a:cubicBezTo>
                    <a:pt x="37380" y="8805"/>
                    <a:pt x="68550" y="16139"/>
                    <a:pt x="90581" y="41157"/>
                  </a:cubicBezTo>
                  <a:cubicBezTo>
                    <a:pt x="94396" y="45474"/>
                    <a:pt x="97708" y="48106"/>
                    <a:pt x="99541" y="52039"/>
                  </a:cubicBezTo>
                  <a:lnTo>
                    <a:pt x="101375" y="57569"/>
                  </a:lnTo>
                  <a:lnTo>
                    <a:pt x="103001" y="52601"/>
                  </a:lnTo>
                  <a:cubicBezTo>
                    <a:pt x="103918" y="48786"/>
                    <a:pt x="107644" y="45445"/>
                    <a:pt x="111370" y="41334"/>
                  </a:cubicBezTo>
                  <a:cubicBezTo>
                    <a:pt x="133372" y="17144"/>
                    <a:pt x="164039" y="8834"/>
                    <a:pt x="187016" y="6232"/>
                  </a:cubicBezTo>
                  <a:cubicBezTo>
                    <a:pt x="187285" y="6200"/>
                    <a:pt x="187553" y="6184"/>
                    <a:pt x="187820" y="6184"/>
                  </a:cubicBezTo>
                  <a:cubicBezTo>
                    <a:pt x="189525" y="6184"/>
                    <a:pt x="191179" y="6826"/>
                    <a:pt x="192458" y="7977"/>
                  </a:cubicBezTo>
                  <a:cubicBezTo>
                    <a:pt x="193966" y="9337"/>
                    <a:pt x="194823" y="11259"/>
                    <a:pt x="194823" y="13270"/>
                  </a:cubicBezTo>
                  <a:lnTo>
                    <a:pt x="194764" y="150723"/>
                  </a:lnTo>
                  <a:cubicBezTo>
                    <a:pt x="194735" y="154389"/>
                    <a:pt x="191925" y="157435"/>
                    <a:pt x="188258" y="157761"/>
                  </a:cubicBezTo>
                  <a:cubicBezTo>
                    <a:pt x="152180" y="161428"/>
                    <a:pt x="124057" y="175061"/>
                    <a:pt x="104036" y="198127"/>
                  </a:cubicBezTo>
                  <a:lnTo>
                    <a:pt x="101316" y="176717"/>
                  </a:lnTo>
                  <a:lnTo>
                    <a:pt x="96939" y="198571"/>
                  </a:lnTo>
                  <a:cubicBezTo>
                    <a:pt x="86707" y="186416"/>
                    <a:pt x="73932" y="176628"/>
                    <a:pt x="59500" y="169974"/>
                  </a:cubicBezTo>
                  <a:cubicBezTo>
                    <a:pt x="45808" y="163587"/>
                    <a:pt x="30194" y="159476"/>
                    <a:pt x="12717" y="157702"/>
                  </a:cubicBezTo>
                  <a:cubicBezTo>
                    <a:pt x="9139" y="157317"/>
                    <a:pt x="6181" y="154212"/>
                    <a:pt x="6181" y="150634"/>
                  </a:cubicBezTo>
                  <a:lnTo>
                    <a:pt x="6270" y="13211"/>
                  </a:lnTo>
                  <a:cubicBezTo>
                    <a:pt x="6270" y="11170"/>
                    <a:pt x="7128" y="9248"/>
                    <a:pt x="8636" y="7917"/>
                  </a:cubicBezTo>
                  <a:cubicBezTo>
                    <a:pt x="9909" y="6747"/>
                    <a:pt x="11554" y="6123"/>
                    <a:pt x="13251" y="6123"/>
                  </a:cubicBezTo>
                  <a:close/>
                  <a:moveTo>
                    <a:pt x="13297" y="0"/>
                  </a:moveTo>
                  <a:cubicBezTo>
                    <a:pt x="6118" y="0"/>
                    <a:pt x="119" y="5840"/>
                    <a:pt x="119" y="13211"/>
                  </a:cubicBezTo>
                  <a:lnTo>
                    <a:pt x="60" y="150634"/>
                  </a:lnTo>
                  <a:cubicBezTo>
                    <a:pt x="1" y="157406"/>
                    <a:pt x="5146" y="163113"/>
                    <a:pt x="11889" y="163764"/>
                  </a:cubicBezTo>
                  <a:cubicBezTo>
                    <a:pt x="48559" y="167490"/>
                    <a:pt x="76682" y="181744"/>
                    <a:pt x="95431" y="206141"/>
                  </a:cubicBezTo>
                  <a:cubicBezTo>
                    <a:pt x="96052" y="206969"/>
                    <a:pt x="96850" y="207620"/>
                    <a:pt x="97797" y="208063"/>
                  </a:cubicBezTo>
                  <a:cubicBezTo>
                    <a:pt x="98647" y="208456"/>
                    <a:pt x="99550" y="208645"/>
                    <a:pt x="100445" y="208645"/>
                  </a:cubicBezTo>
                  <a:cubicBezTo>
                    <a:pt x="102383" y="208645"/>
                    <a:pt x="104281" y="207760"/>
                    <a:pt x="105515" y="206141"/>
                  </a:cubicBezTo>
                  <a:cubicBezTo>
                    <a:pt x="124293" y="181744"/>
                    <a:pt x="152387" y="167520"/>
                    <a:pt x="189057" y="163853"/>
                  </a:cubicBezTo>
                  <a:cubicBezTo>
                    <a:pt x="195770" y="163143"/>
                    <a:pt x="200886" y="157495"/>
                    <a:pt x="200886" y="150723"/>
                  </a:cubicBezTo>
                  <a:lnTo>
                    <a:pt x="200945" y="13300"/>
                  </a:lnTo>
                  <a:cubicBezTo>
                    <a:pt x="200973" y="5926"/>
                    <a:pt x="194972" y="60"/>
                    <a:pt x="187791" y="60"/>
                  </a:cubicBezTo>
                  <a:cubicBezTo>
                    <a:pt x="187311" y="60"/>
                    <a:pt x="186825" y="86"/>
                    <a:pt x="186336" y="140"/>
                  </a:cubicBezTo>
                  <a:cubicBezTo>
                    <a:pt x="159987" y="3097"/>
                    <a:pt x="123968" y="13300"/>
                    <a:pt x="100517" y="44794"/>
                  </a:cubicBezTo>
                  <a:cubicBezTo>
                    <a:pt x="77096" y="13240"/>
                    <a:pt x="41077" y="3038"/>
                    <a:pt x="14757" y="81"/>
                  </a:cubicBezTo>
                  <a:cubicBezTo>
                    <a:pt x="14266" y="27"/>
                    <a:pt x="13779" y="0"/>
                    <a:pt x="13297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2179800" y="1183000"/>
              <a:ext cx="3253675" cy="3280675"/>
            </a:xfrm>
            <a:custGeom>
              <a:avLst/>
              <a:gdLst/>
              <a:ahLst/>
              <a:cxnLst/>
              <a:rect l="l" t="t" r="r" b="b"/>
              <a:pathLst>
                <a:path w="130147" h="131227" extrusionOk="0">
                  <a:moveTo>
                    <a:pt x="9368" y="6133"/>
                  </a:moveTo>
                  <a:cubicBezTo>
                    <a:pt x="9478" y="6133"/>
                    <a:pt x="9589" y="6138"/>
                    <a:pt x="9700" y="6150"/>
                  </a:cubicBezTo>
                  <a:cubicBezTo>
                    <a:pt x="43147" y="9935"/>
                    <a:pt x="57992" y="27412"/>
                    <a:pt x="61748" y="32706"/>
                  </a:cubicBezTo>
                  <a:lnTo>
                    <a:pt x="64232" y="59676"/>
                  </a:lnTo>
                  <a:lnTo>
                    <a:pt x="68431" y="32676"/>
                  </a:lnTo>
                  <a:cubicBezTo>
                    <a:pt x="72187" y="27412"/>
                    <a:pt x="87032" y="9935"/>
                    <a:pt x="120478" y="6179"/>
                  </a:cubicBezTo>
                  <a:cubicBezTo>
                    <a:pt x="120590" y="6168"/>
                    <a:pt x="120701" y="6162"/>
                    <a:pt x="120812" y="6162"/>
                  </a:cubicBezTo>
                  <a:cubicBezTo>
                    <a:pt x="121585" y="6162"/>
                    <a:pt x="122334" y="6431"/>
                    <a:pt x="122903" y="6948"/>
                  </a:cubicBezTo>
                  <a:cubicBezTo>
                    <a:pt x="123613" y="7569"/>
                    <a:pt x="123997" y="8427"/>
                    <a:pt x="123997" y="9343"/>
                  </a:cubicBezTo>
                  <a:lnTo>
                    <a:pt x="123968" y="94275"/>
                  </a:lnTo>
                  <a:cubicBezTo>
                    <a:pt x="123968" y="95931"/>
                    <a:pt x="122726" y="97292"/>
                    <a:pt x="121070" y="97469"/>
                  </a:cubicBezTo>
                  <a:cubicBezTo>
                    <a:pt x="92710" y="100308"/>
                    <a:pt x="76356" y="112492"/>
                    <a:pt x="68342" y="120802"/>
                  </a:cubicBezTo>
                  <a:lnTo>
                    <a:pt x="64468" y="104153"/>
                  </a:lnTo>
                  <a:lnTo>
                    <a:pt x="62309" y="121423"/>
                  </a:lnTo>
                  <a:cubicBezTo>
                    <a:pt x="57903" y="116721"/>
                    <a:pt x="50865" y="110629"/>
                    <a:pt x="40071" y="105602"/>
                  </a:cubicBezTo>
                  <a:cubicBezTo>
                    <a:pt x="31879" y="101816"/>
                    <a:pt x="21647" y="98682"/>
                    <a:pt x="9020" y="97410"/>
                  </a:cubicBezTo>
                  <a:cubicBezTo>
                    <a:pt x="7394" y="97233"/>
                    <a:pt x="6152" y="95872"/>
                    <a:pt x="6152" y="94216"/>
                  </a:cubicBezTo>
                  <a:lnTo>
                    <a:pt x="6211" y="9343"/>
                  </a:lnTo>
                  <a:cubicBezTo>
                    <a:pt x="6181" y="8427"/>
                    <a:pt x="6595" y="7539"/>
                    <a:pt x="7275" y="6948"/>
                  </a:cubicBezTo>
                  <a:cubicBezTo>
                    <a:pt x="7845" y="6405"/>
                    <a:pt x="8595" y="6133"/>
                    <a:pt x="9368" y="6133"/>
                  </a:cubicBezTo>
                  <a:close/>
                  <a:moveTo>
                    <a:pt x="9364" y="0"/>
                  </a:moveTo>
                  <a:cubicBezTo>
                    <a:pt x="7104" y="0"/>
                    <a:pt x="4892" y="847"/>
                    <a:pt x="3194" y="2364"/>
                  </a:cubicBezTo>
                  <a:cubicBezTo>
                    <a:pt x="1213" y="4139"/>
                    <a:pt x="60" y="6682"/>
                    <a:pt x="60" y="9343"/>
                  </a:cubicBezTo>
                  <a:lnTo>
                    <a:pt x="30" y="94246"/>
                  </a:lnTo>
                  <a:cubicBezTo>
                    <a:pt x="1" y="99007"/>
                    <a:pt x="3638" y="103029"/>
                    <a:pt x="8399" y="103502"/>
                  </a:cubicBezTo>
                  <a:cubicBezTo>
                    <a:pt x="40544" y="106755"/>
                    <a:pt x="55892" y="122576"/>
                    <a:pt x="61008" y="129230"/>
                  </a:cubicBezTo>
                  <a:cubicBezTo>
                    <a:pt x="62028" y="130561"/>
                    <a:pt x="63537" y="131226"/>
                    <a:pt x="65045" y="131226"/>
                  </a:cubicBezTo>
                  <a:cubicBezTo>
                    <a:pt x="66553" y="131226"/>
                    <a:pt x="68061" y="130561"/>
                    <a:pt x="69081" y="129230"/>
                  </a:cubicBezTo>
                  <a:cubicBezTo>
                    <a:pt x="74197" y="122576"/>
                    <a:pt x="89575" y="106784"/>
                    <a:pt x="121691" y="103561"/>
                  </a:cubicBezTo>
                  <a:cubicBezTo>
                    <a:pt x="126452" y="103088"/>
                    <a:pt x="130089" y="99066"/>
                    <a:pt x="130089" y="94275"/>
                  </a:cubicBezTo>
                  <a:lnTo>
                    <a:pt x="130119" y="9403"/>
                  </a:lnTo>
                  <a:cubicBezTo>
                    <a:pt x="130147" y="4186"/>
                    <a:pt x="125904" y="63"/>
                    <a:pt x="120812" y="63"/>
                  </a:cubicBezTo>
                  <a:cubicBezTo>
                    <a:pt x="120477" y="63"/>
                    <a:pt x="120139" y="80"/>
                    <a:pt x="119798" y="117"/>
                  </a:cubicBezTo>
                  <a:cubicBezTo>
                    <a:pt x="87505" y="3725"/>
                    <a:pt x="71092" y="19575"/>
                    <a:pt x="65089" y="26969"/>
                  </a:cubicBezTo>
                  <a:cubicBezTo>
                    <a:pt x="59086" y="19575"/>
                    <a:pt x="42673" y="3725"/>
                    <a:pt x="10380" y="58"/>
                  </a:cubicBezTo>
                  <a:cubicBezTo>
                    <a:pt x="10042" y="19"/>
                    <a:pt x="9702" y="0"/>
                    <a:pt x="9364" y="0"/>
                  </a:cubicBezTo>
                  <a:close/>
                </a:path>
              </a:pathLst>
            </a:custGeom>
            <a:solidFill>
              <a:srgbClr val="A49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3626350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iga"/>
              <a:buNone/>
              <a:defRPr sz="36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2081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p3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56" name="Google Shape;2856;p3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2232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C216E-F35A-404F-A8B6-67EFB28D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itka Heading" panose="02000505000000020004" pitchFamily="2" charset="0"/>
              </a:rPr>
              <a:t>Silvije</a:t>
            </a:r>
            <a:r>
              <a:rPr lang="en-US" dirty="0">
                <a:latin typeface="Sitka Heading" panose="02000505000000020004" pitchFamily="2" charset="0"/>
              </a:rPr>
              <a:t> </a:t>
            </a:r>
            <a:r>
              <a:rPr lang="en-US" dirty="0" err="1">
                <a:latin typeface="Sitka Heading" panose="02000505000000020004" pitchFamily="2" charset="0"/>
              </a:rPr>
              <a:t>Strahimir</a:t>
            </a:r>
            <a:r>
              <a:rPr lang="en-US" dirty="0">
                <a:latin typeface="Sitka Heading" panose="02000505000000020004" pitchFamily="2" charset="0"/>
              </a:rPr>
              <a:t> Kranj</a:t>
            </a:r>
            <a:r>
              <a:rPr lang="bs-Latn-BA" dirty="0">
                <a:latin typeface="Sitka Heading" panose="02000505000000020004" pitchFamily="2" charset="0"/>
              </a:rPr>
              <a:t>čević</a:t>
            </a:r>
            <a:endParaRPr lang="en-US" dirty="0">
              <a:latin typeface="Sitka Heading" panose="02000505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6731AE-3A75-4AE4-9355-ED557EBBE1C5}"/>
              </a:ext>
            </a:extLst>
          </p:cNvPr>
          <p:cNvSpPr txBox="1"/>
          <p:nvPr/>
        </p:nvSpPr>
        <p:spPr>
          <a:xfrm>
            <a:off x="7968342" y="4942114"/>
            <a:ext cx="357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>
                <a:latin typeface="Sitka Heading" panose="02000505000000020004" pitchFamily="2" charset="0"/>
              </a:rPr>
              <a:t>Radila Una Podić</a:t>
            </a:r>
            <a:endParaRPr lang="en-US" sz="2000" dirty="0">
              <a:latin typeface="Sitka 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70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71E6-816E-4DD2-ACB5-B83C586EA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s-Latn-BA" sz="3600" dirty="0">
                <a:latin typeface="Sitka Display" panose="02000505000000020004" pitchFamily="2" charset="0"/>
              </a:rPr>
              <a:t>Silvije Strahimir Kranjčević </a:t>
            </a:r>
            <a:r>
              <a:rPr lang="en-US" sz="3600" b="0" dirty="0" err="1">
                <a:latin typeface="Sitka Display" panose="02000505000000020004" pitchFamily="2" charset="0"/>
              </a:rPr>
              <a:t>jedan</a:t>
            </a:r>
            <a:r>
              <a:rPr lang="en-US" sz="3600" b="0" dirty="0">
                <a:latin typeface="Sitka Display" panose="02000505000000020004" pitchFamily="2" charset="0"/>
              </a:rPr>
              <a:t> je od </a:t>
            </a:r>
            <a:r>
              <a:rPr lang="en-US" sz="3600" b="0" dirty="0" err="1">
                <a:latin typeface="Sitka Display" panose="02000505000000020004" pitchFamily="2" charset="0"/>
              </a:rPr>
              <a:t>najpoznatijih</a:t>
            </a:r>
            <a:r>
              <a:rPr lang="en-US" sz="3600" b="0" dirty="0">
                <a:latin typeface="Sitka Display" panose="02000505000000020004" pitchFamily="2" charset="0"/>
              </a:rPr>
              <a:t> </a:t>
            </a:r>
            <a:r>
              <a:rPr lang="en-US" sz="3600" b="0" dirty="0" err="1">
                <a:latin typeface="Sitka Display" panose="02000505000000020004" pitchFamily="2" charset="0"/>
              </a:rPr>
              <a:t>hrvatskih</a:t>
            </a:r>
            <a:r>
              <a:rPr lang="en-US" sz="3600" b="0" dirty="0">
                <a:latin typeface="Sitka Display" panose="02000505000000020004" pitchFamily="2" charset="0"/>
              </a:rPr>
              <a:t> </a:t>
            </a:r>
            <a:r>
              <a:rPr lang="en-US" sz="3600" b="0" dirty="0" err="1">
                <a:latin typeface="Sitka Display" panose="02000505000000020004" pitchFamily="2" charset="0"/>
              </a:rPr>
              <a:t>pjesnika</a:t>
            </a:r>
            <a:r>
              <a:rPr lang="en-US" sz="3600" b="0" dirty="0">
                <a:latin typeface="Sitka Display" panose="02000505000000020004" pitchFamily="2" charset="0"/>
              </a:rPr>
              <a:t> </a:t>
            </a:r>
            <a:r>
              <a:rPr lang="en-US" sz="3600" b="0" dirty="0" err="1">
                <a:latin typeface="Sitka Display" panose="02000505000000020004" pitchFamily="2" charset="0"/>
              </a:rPr>
              <a:t>iz</a:t>
            </a:r>
            <a:r>
              <a:rPr lang="en-US" sz="3600" b="0" dirty="0">
                <a:latin typeface="Sitka Display" panose="02000505000000020004" pitchFamily="2" charset="0"/>
              </a:rPr>
              <a:t> </a:t>
            </a:r>
            <a:r>
              <a:rPr lang="en-US" sz="3600" b="0" dirty="0" err="1">
                <a:latin typeface="Sitka Display" panose="02000505000000020004" pitchFamily="2" charset="0"/>
              </a:rPr>
              <a:t>književnog</a:t>
            </a:r>
            <a:r>
              <a:rPr lang="en-US" sz="3600" b="0" dirty="0">
                <a:latin typeface="Sitka Display" panose="02000505000000020004" pitchFamily="2" charset="0"/>
              </a:rPr>
              <a:t> </a:t>
            </a:r>
            <a:r>
              <a:rPr lang="en-US" sz="3600" b="0" dirty="0" err="1">
                <a:latin typeface="Sitka Display" panose="02000505000000020004" pitchFamily="2" charset="0"/>
              </a:rPr>
              <a:t>razdoblja</a:t>
            </a:r>
            <a:r>
              <a:rPr lang="en-US" sz="3600" b="0" dirty="0">
                <a:latin typeface="Sitka Display" panose="02000505000000020004" pitchFamily="2" charset="0"/>
              </a:rPr>
              <a:t> </a:t>
            </a:r>
            <a:r>
              <a:rPr lang="en-US" sz="3600" b="0" dirty="0" err="1">
                <a:latin typeface="Sitka Display" panose="02000505000000020004" pitchFamily="2" charset="0"/>
              </a:rPr>
              <a:t>realizma</a:t>
            </a:r>
            <a:r>
              <a:rPr lang="en-US" sz="3600" b="0" dirty="0">
                <a:latin typeface="Sitka Display" panose="02000505000000020004" pitchFamily="2" charset="0"/>
              </a:rPr>
              <a:t>. Ro</a:t>
            </a:r>
            <a:r>
              <a:rPr lang="bs-Latn-BA" sz="3600" dirty="0">
                <a:latin typeface="Sitka Display" panose="02000505000000020004" pitchFamily="2" charset="0"/>
              </a:rPr>
              <a:t>đen je 17. februara 1865. u Senju, a umro u Sarajevu 29. oktobra 1908.</a:t>
            </a:r>
            <a:endParaRPr lang="en-US" sz="3600" dirty="0">
              <a:latin typeface="Sitka Display" panose="02000505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65DE3-22EE-4AD8-8AEC-0776B31FC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32" y="254000"/>
            <a:ext cx="2499632" cy="193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5AC58B-B463-4897-9D52-F6F2E09F8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8" y="203200"/>
            <a:ext cx="1702707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666ED0-2DEA-4056-B435-46CFFF6F9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59" y="203200"/>
            <a:ext cx="1611084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2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B600F-D321-41A9-A734-0D9378C1D5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2893" y="212725"/>
            <a:ext cx="6526213" cy="1595438"/>
          </a:xfrm>
        </p:spPr>
        <p:txBody>
          <a:bodyPr/>
          <a:lstStyle/>
          <a:p>
            <a:r>
              <a:rPr lang="bs-Latn-BA" sz="3600" b="1" dirty="0">
                <a:latin typeface="Sitka Heading" panose="02000505000000020004" pitchFamily="2" charset="0"/>
              </a:rPr>
              <a:t>Obrazovnje</a:t>
            </a:r>
            <a:endParaRPr lang="en-US" sz="3600" b="1" dirty="0">
              <a:latin typeface="Sitka Heading" panose="0200050500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B77D1-8E65-4297-B8C7-AA019CFCA3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66825" y="1010444"/>
            <a:ext cx="9658350" cy="1263650"/>
          </a:xfrm>
        </p:spPr>
        <p:txBody>
          <a:bodyPr/>
          <a:lstStyle/>
          <a:p>
            <a:r>
              <a:rPr lang="en-US" sz="2400" dirty="0">
                <a:latin typeface="Sitka Display" panose="02000505000000020004" pitchFamily="2" charset="0"/>
              </a:rPr>
              <a:t>U </a:t>
            </a:r>
            <a:r>
              <a:rPr lang="en-US" sz="2400" dirty="0" err="1">
                <a:latin typeface="Sitka Display" panose="02000505000000020004" pitchFamily="2" charset="0"/>
              </a:rPr>
              <a:t>svom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rodnom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mjestu</a:t>
            </a:r>
            <a:r>
              <a:rPr lang="en-US" sz="2400" dirty="0">
                <a:latin typeface="Sitka Display" panose="02000505000000020004" pitchFamily="2" charset="0"/>
              </a:rPr>
              <a:t> je poha</a:t>
            </a:r>
            <a:r>
              <a:rPr lang="bs-Latn-BA" sz="2400" dirty="0">
                <a:latin typeface="Sitka Display" panose="02000505000000020004" pitchFamily="2" charset="0"/>
              </a:rPr>
              <a:t>đao osnovnu školu i gimnaziju, a gimnaziju je napustio bez mature zbog svoje buntovne prirode.</a:t>
            </a:r>
          </a:p>
          <a:p>
            <a:endParaRPr lang="bs-Latn-BA" sz="2400" dirty="0">
              <a:latin typeface="Sitka Display" panose="02000505000000020004" pitchFamily="2" charset="0"/>
            </a:endParaRPr>
          </a:p>
          <a:p>
            <a:r>
              <a:rPr lang="en-US" sz="2400" dirty="0">
                <a:latin typeface="Sitka Display" panose="02000505000000020004" pitchFamily="2" charset="0"/>
              </a:rPr>
              <a:t>1883. </a:t>
            </a:r>
            <a:r>
              <a:rPr lang="en-US" sz="2400" dirty="0" err="1">
                <a:latin typeface="Sitka Display" panose="02000505000000020004" pitchFamily="2" charset="0"/>
              </a:rPr>
              <a:t>godine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odlazi</a:t>
            </a:r>
            <a:r>
              <a:rPr lang="en-US" sz="2400" dirty="0">
                <a:latin typeface="Sitka Display" panose="02000505000000020004" pitchFamily="2" charset="0"/>
              </a:rPr>
              <a:t> u Rim </a:t>
            </a:r>
            <a:r>
              <a:rPr lang="en-US" sz="2400" dirty="0" err="1">
                <a:latin typeface="Sitka Display" panose="02000505000000020004" pitchFamily="2" charset="0"/>
              </a:rPr>
              <a:t>gd</a:t>
            </a:r>
            <a:r>
              <a:rPr lang="bs-Latn-BA" sz="2400" dirty="0">
                <a:latin typeface="Sitka Display" panose="02000505000000020004" pitchFamily="2" charset="0"/>
              </a:rPr>
              <a:t>je studira</a:t>
            </a:r>
            <a:r>
              <a:rPr lang="en-US" sz="2400" dirty="0">
                <a:latin typeface="Sitka Display" panose="02000505000000020004" pitchFamily="2" charset="0"/>
              </a:rPr>
              <a:t> u “Collegium </a:t>
            </a:r>
            <a:r>
              <a:rPr lang="en-US" sz="2400" dirty="0" err="1">
                <a:latin typeface="Sitka Display" panose="02000505000000020004" pitchFamily="2" charset="0"/>
              </a:rPr>
              <a:t>Germanico-Hungaricum</a:t>
            </a:r>
            <a:r>
              <a:rPr lang="en-US" sz="2400" dirty="0">
                <a:latin typeface="Sitka Display" panose="02000505000000020004" pitchFamily="2" charset="0"/>
              </a:rPr>
              <a:t>” </a:t>
            </a:r>
            <a:r>
              <a:rPr lang="en-US" sz="2400" dirty="0" err="1">
                <a:latin typeface="Sitka Display" panose="02000505000000020004" pitchFamily="2" charset="0"/>
              </a:rPr>
              <a:t>na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zamolbu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senjsko-morduškog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biskupa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Jurja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Posilovića</a:t>
            </a:r>
            <a:r>
              <a:rPr lang="en-US" sz="2400" dirty="0">
                <a:latin typeface="Sitka Display" panose="02000505000000020004" pitchFamily="2" charset="0"/>
              </a:rPr>
              <a:t>.</a:t>
            </a:r>
            <a:endParaRPr lang="bs-Latn-BA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r>
              <a:rPr lang="en-US" sz="2400" dirty="0">
                <a:latin typeface="Sitka Display" panose="02000505000000020004" pitchFamily="2" charset="0"/>
              </a:rPr>
              <a:t>1884. </a:t>
            </a:r>
            <a:r>
              <a:rPr lang="en-US" sz="2400" dirty="0" err="1">
                <a:latin typeface="Sitka Display" panose="02000505000000020004" pitchFamily="2" charset="0"/>
              </a:rPr>
              <a:t>godine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pokazuje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želju</a:t>
            </a:r>
            <a:r>
              <a:rPr lang="en-US" sz="2400" dirty="0">
                <a:latin typeface="Sitka Display" panose="02000505000000020004" pitchFamily="2" charset="0"/>
              </a:rPr>
              <a:t> za </a:t>
            </a:r>
            <a:r>
              <a:rPr lang="en-US" sz="2400" dirty="0" err="1">
                <a:latin typeface="Sitka Display" panose="02000505000000020004" pitchFamily="2" charset="0"/>
              </a:rPr>
              <a:t>polaganjem</a:t>
            </a:r>
            <a:r>
              <a:rPr lang="en-US" sz="2400" dirty="0">
                <a:latin typeface="Sitka Display" panose="02000505000000020004" pitchFamily="2" charset="0"/>
              </a:rPr>
              <a:t> mature, </a:t>
            </a:r>
            <a:r>
              <a:rPr lang="en-US" sz="2400" dirty="0" err="1">
                <a:latin typeface="Sitka Display" panose="02000505000000020004" pitchFamily="2" charset="0"/>
              </a:rPr>
              <a:t>ali</a:t>
            </a:r>
            <a:r>
              <a:rPr lang="en-US" sz="2400" dirty="0">
                <a:latin typeface="Sitka Display" panose="02000505000000020004" pitchFamily="2" charset="0"/>
              </a:rPr>
              <a:t> mu </a:t>
            </a:r>
            <a:r>
              <a:rPr lang="en-US" sz="2400" dirty="0" err="1">
                <a:latin typeface="Sitka Display" panose="02000505000000020004" pitchFamily="2" charset="0"/>
              </a:rPr>
              <a:t>zamolba</a:t>
            </a:r>
            <a:r>
              <a:rPr lang="en-US" sz="2400" dirty="0">
                <a:latin typeface="Sitka Display" panose="02000505000000020004" pitchFamily="2" charset="0"/>
              </a:rPr>
              <a:t> mu </a:t>
            </a:r>
            <a:r>
              <a:rPr lang="en-US" sz="2400" dirty="0" err="1">
                <a:latin typeface="Sitka Display" panose="02000505000000020004" pitchFamily="2" charset="0"/>
              </a:rPr>
              <a:t>biva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odbijena</a:t>
            </a:r>
            <a:r>
              <a:rPr lang="en-US" sz="2400" dirty="0">
                <a:latin typeface="Sitka Display" panose="02000505000000020004" pitchFamily="2" charset="0"/>
              </a:rPr>
              <a:t>. </a:t>
            </a:r>
            <a:r>
              <a:rPr lang="en-US" sz="2400" dirty="0" err="1">
                <a:latin typeface="Sitka Display" panose="02000505000000020004" pitchFamily="2" charset="0"/>
              </a:rPr>
              <a:t>Nakon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dobivene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diplome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Rimu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vraća</a:t>
            </a:r>
            <a:r>
              <a:rPr lang="en-US" sz="2400" dirty="0">
                <a:latin typeface="Sitka Display" panose="02000505000000020004" pitchFamily="2" charset="0"/>
              </a:rPr>
              <a:t> se u </a:t>
            </a:r>
            <a:r>
              <a:rPr lang="en-US" sz="2400" dirty="0" err="1">
                <a:latin typeface="Sitka Display" panose="02000505000000020004" pitchFamily="2" charset="0"/>
              </a:rPr>
              <a:t>Hrvatsku</a:t>
            </a:r>
            <a:r>
              <a:rPr lang="en-US" sz="2400" dirty="0">
                <a:latin typeface="Sitka Display" panose="02000505000000020004" pitchFamily="2" charset="0"/>
              </a:rPr>
              <a:t>.</a:t>
            </a:r>
            <a:endParaRPr lang="bs-Latn-BA" sz="2400" dirty="0">
              <a:latin typeface="Sitka Display" panose="02000505000000020004" pitchFamily="2" charset="0"/>
            </a:endParaRPr>
          </a:p>
          <a:p>
            <a:endParaRPr lang="en-US" sz="2400" dirty="0">
              <a:latin typeface="Sitka Display" panose="02000505000000020004" pitchFamily="2" charset="0"/>
            </a:endParaRPr>
          </a:p>
          <a:p>
            <a:r>
              <a:rPr lang="en-US" sz="2400" dirty="0" err="1">
                <a:latin typeface="Sitka Display" panose="02000505000000020004" pitchFamily="2" charset="0"/>
              </a:rPr>
              <a:t>Uz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potporu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Josipa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Jurja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Strossmayera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nastavlja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naobrazbu</a:t>
            </a:r>
            <a:r>
              <a:rPr lang="en-US" sz="2400" dirty="0">
                <a:latin typeface="Sitka Display" panose="02000505000000020004" pitchFamily="2" charset="0"/>
              </a:rPr>
              <a:t> za </a:t>
            </a:r>
            <a:r>
              <a:rPr lang="en-US" sz="2400" dirty="0" err="1">
                <a:latin typeface="Sitka Display" panose="02000505000000020004" pitchFamily="2" charset="0"/>
              </a:rPr>
              <a:t>učitelja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na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preparandiji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Zagrebu</a:t>
            </a:r>
            <a:r>
              <a:rPr lang="en-US" sz="2400" dirty="0">
                <a:latin typeface="Sitka Display" panose="02000505000000020004" pitchFamily="2" charset="0"/>
              </a:rPr>
              <a:t>. 1886.godine </a:t>
            </a:r>
            <a:r>
              <a:rPr lang="en-US" sz="2400" dirty="0" err="1">
                <a:latin typeface="Sitka Display" panose="02000505000000020004" pitchFamily="2" charset="0"/>
              </a:rPr>
              <a:t>postaje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učiteljem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hrvatskog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njemačkog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jezika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te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povijesti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zemljopisa</a:t>
            </a:r>
            <a:r>
              <a:rPr lang="en-US" sz="2400" dirty="0">
                <a:latin typeface="Sitka Display" panose="02000505000000020004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F914E0-452D-4F1A-82A3-8CC49668F602}"/>
              </a:ext>
            </a:extLst>
          </p:cNvPr>
          <p:cNvSpPr txBox="1"/>
          <p:nvPr/>
        </p:nvSpPr>
        <p:spPr>
          <a:xfrm>
            <a:off x="4913086" y="970387"/>
            <a:ext cx="2075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4400" b="1" dirty="0">
                <a:latin typeface="Sitka Display" panose="02000505000000020004" pitchFamily="2" charset="0"/>
              </a:rPr>
              <a:t>Pisanje</a:t>
            </a:r>
            <a:endParaRPr lang="en-US" sz="4400" b="1" dirty="0">
              <a:latin typeface="Sitka Display" panose="02000505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37362-7646-468C-88BE-14409C3FE7FB}"/>
              </a:ext>
            </a:extLst>
          </p:cNvPr>
          <p:cNvSpPr txBox="1"/>
          <p:nvPr/>
        </p:nvSpPr>
        <p:spPr>
          <a:xfrm>
            <a:off x="1636485" y="2028616"/>
            <a:ext cx="907868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Sitka Display" panose="02000505000000020004" pitchFamily="2" charset="0"/>
              </a:rPr>
              <a:t>Ukupno</a:t>
            </a:r>
            <a:r>
              <a:rPr lang="en-US" sz="3200" dirty="0">
                <a:latin typeface="Sitka Display" panose="02000505000000020004" pitchFamily="2" charset="0"/>
              </a:rPr>
              <a:t> je </a:t>
            </a:r>
            <a:r>
              <a:rPr lang="en-US" sz="3200" dirty="0" err="1">
                <a:latin typeface="Sitka Display" panose="02000505000000020004" pitchFamily="2" charset="0"/>
              </a:rPr>
              <a:t>objavio</a:t>
            </a:r>
            <a:r>
              <a:rPr lang="en-US" sz="3200" dirty="0">
                <a:latin typeface="Sitka Display" panose="02000505000000020004" pitchFamily="2" charset="0"/>
              </a:rPr>
              <a:t> 421 </a:t>
            </a:r>
            <a:r>
              <a:rPr lang="en-US" sz="3200" dirty="0" err="1">
                <a:latin typeface="Sitka Display" panose="02000505000000020004" pitchFamily="2" charset="0"/>
              </a:rPr>
              <a:t>pjesmu</a:t>
            </a:r>
            <a:r>
              <a:rPr lang="en-US" sz="3200" dirty="0">
                <a:latin typeface="Sitka Display" panose="02000505000000020004" pitchFamily="2" charset="0"/>
              </a:rPr>
              <a:t>. </a:t>
            </a:r>
            <a:r>
              <a:rPr lang="en-US" sz="3200" dirty="0" err="1">
                <a:latin typeface="Sitka Display" panose="02000505000000020004" pitchFamily="2" charset="0"/>
              </a:rPr>
              <a:t>Iza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sebe</a:t>
            </a:r>
            <a:r>
              <a:rPr lang="en-US" sz="3200" dirty="0">
                <a:latin typeface="Sitka Display" panose="02000505000000020004" pitchFamily="2" charset="0"/>
              </a:rPr>
              <a:t> je </a:t>
            </a:r>
            <a:r>
              <a:rPr lang="en-US" sz="3200" dirty="0" err="1">
                <a:latin typeface="Sitka Display" panose="02000505000000020004" pitchFamily="2" charset="0"/>
              </a:rPr>
              <a:t>ostavio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četiri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zbirke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poezije</a:t>
            </a:r>
            <a:r>
              <a:rPr lang="en-US" sz="3200" dirty="0">
                <a:latin typeface="Sitka Display" panose="02000505000000020004" pitchFamily="2" charset="0"/>
              </a:rPr>
              <a:t>: “</a:t>
            </a:r>
            <a:r>
              <a:rPr lang="en-US" sz="3200" dirty="0" err="1">
                <a:latin typeface="Sitka Display" panose="02000505000000020004" pitchFamily="2" charset="0"/>
              </a:rPr>
              <a:t>Bugarkinje</a:t>
            </a:r>
            <a:r>
              <a:rPr lang="en-US" sz="3200" dirty="0">
                <a:latin typeface="Sitka Display" panose="02000505000000020004" pitchFamily="2" charset="0"/>
              </a:rPr>
              <a:t>” (1885), “</a:t>
            </a:r>
            <a:r>
              <a:rPr lang="en-US" sz="3200" dirty="0" err="1">
                <a:latin typeface="Sitka Display" panose="02000505000000020004" pitchFamily="2" charset="0"/>
              </a:rPr>
              <a:t>Izabrane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pjesme</a:t>
            </a:r>
            <a:r>
              <a:rPr lang="en-US" sz="3200" dirty="0">
                <a:latin typeface="Sitka Display" panose="02000505000000020004" pitchFamily="2" charset="0"/>
              </a:rPr>
              <a:t>” (1898), “</a:t>
            </a:r>
            <a:r>
              <a:rPr lang="en-US" sz="3200" dirty="0" err="1">
                <a:latin typeface="Sitka Display" panose="02000505000000020004" pitchFamily="2" charset="0"/>
              </a:rPr>
              <a:t>Trzaji</a:t>
            </a:r>
            <a:r>
              <a:rPr lang="en-US" sz="3200" dirty="0">
                <a:latin typeface="Sitka Display" panose="02000505000000020004" pitchFamily="2" charset="0"/>
              </a:rPr>
              <a:t>” (1902) </a:t>
            </a:r>
            <a:r>
              <a:rPr lang="en-US" sz="3200" dirty="0" err="1">
                <a:latin typeface="Sitka Display" panose="02000505000000020004" pitchFamily="2" charset="0"/>
              </a:rPr>
              <a:t>i</a:t>
            </a:r>
            <a:r>
              <a:rPr lang="en-US" sz="3200" dirty="0">
                <a:latin typeface="Sitka Display" panose="02000505000000020004" pitchFamily="2" charset="0"/>
              </a:rPr>
              <a:t> “</a:t>
            </a:r>
            <a:r>
              <a:rPr lang="en-US" sz="3200" dirty="0" err="1">
                <a:latin typeface="Sitka Display" panose="02000505000000020004" pitchFamily="2" charset="0"/>
              </a:rPr>
              <a:t>Pjesme</a:t>
            </a:r>
            <a:r>
              <a:rPr lang="en-US" sz="3200" dirty="0">
                <a:latin typeface="Sitka Display" panose="02000505000000020004" pitchFamily="2" charset="0"/>
              </a:rPr>
              <a:t>” (1908). </a:t>
            </a:r>
            <a:r>
              <a:rPr lang="en-US" sz="3200" dirty="0" err="1">
                <a:latin typeface="Sitka Display" panose="02000505000000020004" pitchFamily="2" charset="0"/>
              </a:rPr>
              <a:t>Posmrtno</a:t>
            </a:r>
            <a:r>
              <a:rPr lang="en-US" sz="3200" dirty="0">
                <a:latin typeface="Sitka Display" panose="02000505000000020004" pitchFamily="2" charset="0"/>
              </a:rPr>
              <a:t> je 1912. </a:t>
            </a:r>
            <a:r>
              <a:rPr lang="en-US" sz="3200" dirty="0" err="1">
                <a:latin typeface="Sitka Display" panose="02000505000000020004" pitchFamily="2" charset="0"/>
              </a:rPr>
              <a:t>tiskan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izbor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proznih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radova</a:t>
            </a:r>
            <a:r>
              <a:rPr lang="en-US" sz="3200" dirty="0">
                <a:latin typeface="Sitka Display" panose="02000505000000020004" pitchFamily="2" charset="0"/>
              </a:rPr>
              <a:t> “</a:t>
            </a:r>
            <a:r>
              <a:rPr lang="en-US" sz="3200" dirty="0" err="1">
                <a:latin typeface="Sitka Display" panose="02000505000000020004" pitchFamily="2" charset="0"/>
              </a:rPr>
              <a:t>Pjesnička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proza</a:t>
            </a:r>
            <a:r>
              <a:rPr lang="en-US" sz="3200" dirty="0">
                <a:latin typeface="Sitka Display" panose="02000505000000020004" pitchFamily="2" charset="0"/>
              </a:rPr>
              <a:t>”, a 1967. </a:t>
            </a:r>
            <a:r>
              <a:rPr lang="en-US" sz="3200" dirty="0" err="1">
                <a:latin typeface="Sitka Display" panose="02000505000000020004" pitchFamily="2" charset="0"/>
              </a:rPr>
              <a:t>godine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kritičko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izdanje</a:t>
            </a:r>
            <a:r>
              <a:rPr lang="en-US" sz="3200" dirty="0">
                <a:latin typeface="Sitka Display" panose="02000505000000020004" pitchFamily="2" charset="0"/>
              </a:rPr>
              <a:t> “</a:t>
            </a:r>
            <a:r>
              <a:rPr lang="en-US" sz="3200" dirty="0" err="1">
                <a:latin typeface="Sitka Display" panose="02000505000000020004" pitchFamily="2" charset="0"/>
              </a:rPr>
              <a:t>Sabrana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djela</a:t>
            </a:r>
            <a:r>
              <a:rPr lang="en-US" sz="3200" dirty="0">
                <a:latin typeface="Sitka Display" panose="02000505000000020004" pitchFamily="2" charset="0"/>
              </a:rPr>
              <a:t>”. </a:t>
            </a:r>
            <a:r>
              <a:rPr lang="en-US" sz="3200" dirty="0" err="1">
                <a:latin typeface="Sitka Display" panose="02000505000000020004" pitchFamily="2" charset="0"/>
              </a:rPr>
              <a:t>Napisao</a:t>
            </a:r>
            <a:r>
              <a:rPr lang="en-US" sz="3200" dirty="0">
                <a:latin typeface="Sitka Display" panose="02000505000000020004" pitchFamily="2" charset="0"/>
              </a:rPr>
              <a:t> je </a:t>
            </a:r>
            <a:r>
              <a:rPr lang="en-US" sz="3200" dirty="0" err="1">
                <a:latin typeface="Sitka Display" panose="02000505000000020004" pitchFamily="2" charset="0"/>
              </a:rPr>
              <a:t>i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stihove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opere</a:t>
            </a:r>
            <a:r>
              <a:rPr lang="en-US" sz="3200" dirty="0">
                <a:latin typeface="Sitka Display" panose="02000505000000020004" pitchFamily="2" charset="0"/>
              </a:rPr>
              <a:t> u tri </a:t>
            </a:r>
            <a:r>
              <a:rPr lang="en-US" sz="3200" dirty="0" err="1">
                <a:latin typeface="Sitka Display" panose="02000505000000020004" pitchFamily="2" charset="0"/>
              </a:rPr>
              <a:t>čina</a:t>
            </a:r>
            <a:r>
              <a:rPr lang="en-US" sz="3200" dirty="0">
                <a:latin typeface="Sitka Display" panose="02000505000000020004" pitchFamily="2" charset="0"/>
              </a:rPr>
              <a:t> “</a:t>
            </a:r>
            <a:r>
              <a:rPr lang="en-US" sz="3200" dirty="0" err="1">
                <a:latin typeface="Sitka Display" panose="02000505000000020004" pitchFamily="2" charset="0"/>
              </a:rPr>
              <a:t>Prvi</a:t>
            </a:r>
            <a:r>
              <a:rPr lang="en-US" sz="3200" dirty="0">
                <a:latin typeface="Sitka Display" panose="02000505000000020004" pitchFamily="2" charset="0"/>
              </a:rPr>
              <a:t> </a:t>
            </a:r>
            <a:r>
              <a:rPr lang="en-US" sz="3200" dirty="0" err="1">
                <a:latin typeface="Sitka Display" panose="02000505000000020004" pitchFamily="2" charset="0"/>
              </a:rPr>
              <a:t>grijeh</a:t>
            </a:r>
            <a:r>
              <a:rPr lang="en-US" sz="3200" dirty="0">
                <a:latin typeface="Sitka Display" panose="02000505000000020004" pitchFamily="2" charset="0"/>
              </a:rPr>
              <a:t>”.</a:t>
            </a:r>
            <a:endParaRPr lang="bs-Latn-BA" sz="3200" dirty="0">
              <a:latin typeface="Sitka Display" panose="02000505000000020004" pitchFamily="2" charset="0"/>
            </a:endParaRPr>
          </a:p>
          <a:p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2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4DCD-1F64-41CA-ADC5-BAEACDA46B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46485" y="97970"/>
            <a:ext cx="6524625" cy="1593850"/>
          </a:xfrm>
        </p:spPr>
        <p:txBody>
          <a:bodyPr/>
          <a:lstStyle/>
          <a:p>
            <a:r>
              <a:rPr lang="bs-Latn-BA" sz="2800" dirty="0"/>
              <a:t>Privatni život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9B962-430B-41D8-A8ED-DE9C8F5C3A58}"/>
              </a:ext>
            </a:extLst>
          </p:cNvPr>
          <p:cNvSpPr txBox="1"/>
          <p:nvPr/>
        </p:nvSpPr>
        <p:spPr>
          <a:xfrm>
            <a:off x="2561770" y="1380528"/>
            <a:ext cx="86940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1894. </a:t>
            </a:r>
            <a:r>
              <a:rPr lang="en-US" sz="2400" dirty="0" err="1">
                <a:latin typeface="Sitka Display" panose="02000505000000020004" pitchFamily="2" charset="0"/>
              </a:rPr>
              <a:t>godine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počinju</a:t>
            </a:r>
            <a:r>
              <a:rPr lang="en-US" sz="2400" dirty="0">
                <a:latin typeface="Sitka Display" panose="02000505000000020004" pitchFamily="2" charset="0"/>
              </a:rPr>
              <a:t> se </a:t>
            </a:r>
            <a:r>
              <a:rPr lang="en-US" sz="2400" dirty="0" err="1">
                <a:latin typeface="Sitka Display" panose="02000505000000020004" pitchFamily="2" charset="0"/>
              </a:rPr>
              <a:t>javljati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prvi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simptomi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bolesti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započinje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liječenje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Lipiku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nakon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čega</a:t>
            </a:r>
            <a:r>
              <a:rPr lang="en-US" sz="2400" dirty="0">
                <a:latin typeface="Sitka Display" panose="02000505000000020004" pitchFamily="2" charset="0"/>
              </a:rPr>
              <a:t> se </a:t>
            </a:r>
            <a:r>
              <a:rPr lang="en-US" sz="2400" dirty="0" err="1">
                <a:latin typeface="Sitka Display" panose="02000505000000020004" pitchFamily="2" charset="0"/>
              </a:rPr>
              <a:t>vraća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Senj</a:t>
            </a:r>
            <a:r>
              <a:rPr lang="en-US" sz="2400" dirty="0">
                <a:latin typeface="Sitka Display" panose="02000505000000020004" pitchFamily="2" charset="0"/>
              </a:rPr>
              <a:t>.</a:t>
            </a:r>
            <a:endParaRPr lang="bs-Latn-BA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1898.godine, </a:t>
            </a:r>
            <a:r>
              <a:rPr lang="en-US" sz="2400" dirty="0" err="1">
                <a:latin typeface="Sitka Display" panose="02000505000000020004" pitchFamily="2" charset="0"/>
              </a:rPr>
              <a:t>upravo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na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njegov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rođendan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Silvije</a:t>
            </a:r>
            <a:r>
              <a:rPr lang="en-US" sz="2400" dirty="0">
                <a:latin typeface="Sitka Display" panose="02000505000000020004" pitchFamily="2" charset="0"/>
              </a:rPr>
              <a:t> se </a:t>
            </a:r>
            <a:r>
              <a:rPr lang="en-US" sz="2400" dirty="0" err="1">
                <a:latin typeface="Sitka Display" panose="02000505000000020004" pitchFamily="2" charset="0"/>
              </a:rPr>
              <a:t>oženio</a:t>
            </a:r>
            <a:r>
              <a:rPr lang="en-US" sz="2400" dirty="0">
                <a:latin typeface="Sitka Display" panose="02000505000000020004" pitchFamily="2" charset="0"/>
              </a:rPr>
              <a:t> za </a:t>
            </a:r>
            <a:r>
              <a:rPr lang="en-US" sz="2400" dirty="0" err="1">
                <a:latin typeface="Sitka Display" panose="02000505000000020004" pitchFamily="2" charset="0"/>
              </a:rPr>
              <a:t>Gabrijela</a:t>
            </a:r>
            <a:r>
              <a:rPr lang="en-US" sz="2400" dirty="0">
                <a:latin typeface="Sitka Display" panose="02000505000000020004" pitchFamily="2" charset="0"/>
              </a:rPr>
              <a:t> Ana </a:t>
            </a:r>
            <a:r>
              <a:rPr lang="en-US" sz="2400" dirty="0" err="1">
                <a:latin typeface="Sitka Display" panose="02000505000000020004" pitchFamily="2" charset="0"/>
              </a:rPr>
              <a:t>Kašaj</a:t>
            </a:r>
            <a:r>
              <a:rPr lang="en-US" sz="2400" dirty="0">
                <a:latin typeface="Sitka Display" panose="02000505000000020004" pitchFamily="2" charset="0"/>
              </a:rPr>
              <a:t>, u </a:t>
            </a:r>
            <a:r>
              <a:rPr lang="en-US" sz="2400" dirty="0" err="1">
                <a:latin typeface="Sitka Display" panose="02000505000000020004" pitchFamily="2" charset="0"/>
              </a:rPr>
              <a:t>njegovim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pismima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pjesmama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poznatija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kao</a:t>
            </a:r>
            <a:r>
              <a:rPr lang="en-US" sz="2400" dirty="0">
                <a:latin typeface="Sitka Display" panose="02000505000000020004" pitchFamily="2" charset="0"/>
              </a:rPr>
              <a:t> Ela. </a:t>
            </a:r>
            <a:r>
              <a:rPr lang="en-US" sz="2400" dirty="0" err="1">
                <a:latin typeface="Sitka Display" panose="02000505000000020004" pitchFamily="2" charset="0"/>
              </a:rPr>
              <a:t>Nakon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vjenčanja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vraća</a:t>
            </a:r>
            <a:r>
              <a:rPr lang="en-US" sz="2400" dirty="0">
                <a:latin typeface="Sitka Display" panose="02000505000000020004" pitchFamily="2" charset="0"/>
              </a:rPr>
              <a:t> se u Zagreb.</a:t>
            </a:r>
            <a:endParaRPr lang="bs-Latn-BA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Sitka Display" panose="02000505000000020004" pitchFamily="2" charset="0"/>
              </a:rPr>
              <a:t>Četiri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godine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iza</a:t>
            </a:r>
            <a:r>
              <a:rPr lang="en-US" sz="2400" dirty="0">
                <a:latin typeface="Sitka Display" panose="02000505000000020004" pitchFamily="2" charset="0"/>
              </a:rPr>
              <a:t> toga </a:t>
            </a:r>
            <a:r>
              <a:rPr lang="en-US" sz="2400" dirty="0" err="1">
                <a:latin typeface="Sitka Display" panose="02000505000000020004" pitchFamily="2" charset="0"/>
              </a:rPr>
              <a:t>biva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prvi</a:t>
            </a:r>
            <a:r>
              <a:rPr lang="en-US" sz="2400" dirty="0">
                <a:latin typeface="Sitka Display" panose="02000505000000020004" pitchFamily="2" charset="0"/>
              </a:rPr>
              <a:t> puta </a:t>
            </a:r>
            <a:r>
              <a:rPr lang="en-US" sz="2400" dirty="0" err="1">
                <a:latin typeface="Sitka Display" panose="02000505000000020004" pitchFamily="2" charset="0"/>
              </a:rPr>
              <a:t>operiran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Sarajevu</a:t>
            </a:r>
            <a:r>
              <a:rPr lang="en-US" sz="2400" dirty="0">
                <a:latin typeface="Sitka Display" panose="02000505000000020004" pitchFamily="2" charset="0"/>
              </a:rPr>
              <a:t>.</a:t>
            </a:r>
            <a:endParaRPr lang="bs-Latn-BA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itka Display" panose="02000505000000020004" pitchFamily="2" charset="0"/>
              </a:rPr>
              <a:t>1904. </a:t>
            </a:r>
            <a:r>
              <a:rPr lang="en-US" sz="2400" dirty="0" err="1">
                <a:latin typeface="Sitka Display" panose="02000505000000020004" pitchFamily="2" charset="0"/>
              </a:rPr>
              <a:t>Silvije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i</a:t>
            </a:r>
            <a:r>
              <a:rPr lang="en-US" sz="2400" dirty="0">
                <a:latin typeface="Sitka Display" panose="02000505000000020004" pitchFamily="2" charset="0"/>
              </a:rPr>
              <a:t> Ela </a:t>
            </a:r>
            <a:r>
              <a:rPr lang="en-US" sz="2400" dirty="0" err="1">
                <a:latin typeface="Sitka Display" panose="02000505000000020004" pitchFamily="2" charset="0"/>
              </a:rPr>
              <a:t>dobivaju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kći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Ivanu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Višnju</a:t>
            </a:r>
            <a:r>
              <a:rPr lang="en-US" sz="2400" dirty="0">
                <a:latin typeface="Sitka Display" panose="02000505000000020004" pitchFamily="2" charset="0"/>
              </a:rPr>
              <a:t>. </a:t>
            </a:r>
            <a:r>
              <a:rPr lang="en-US" sz="2400" dirty="0" err="1">
                <a:latin typeface="Sitka Display" panose="02000505000000020004" pitchFamily="2" charset="0"/>
              </a:rPr>
              <a:t>Liječenje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nastavlja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Beču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gdje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su</a:t>
            </a:r>
            <a:r>
              <a:rPr lang="en-US" sz="2400" dirty="0">
                <a:latin typeface="Sitka Display" panose="02000505000000020004" pitchFamily="2" charset="0"/>
              </a:rPr>
              <a:t> mu </a:t>
            </a:r>
            <a:r>
              <a:rPr lang="en-US" sz="2400" dirty="0" err="1">
                <a:latin typeface="Sitka Display" panose="02000505000000020004" pitchFamily="2" charset="0"/>
              </a:rPr>
              <a:t>operirani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kamenci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mjehuru</a:t>
            </a:r>
            <a:r>
              <a:rPr lang="en-US" sz="2400" dirty="0">
                <a:latin typeface="Sitka Display" panose="02000505000000020004" pitchFamily="2" charset="0"/>
              </a:rPr>
              <a:t>.</a:t>
            </a:r>
            <a:endParaRPr lang="bs-Latn-BA" sz="2400" dirty="0">
              <a:latin typeface="Sitka Display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Sitka Display" panose="02000505000000020004" pitchFamily="2" charset="0"/>
              </a:rPr>
              <a:t>Nakon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mukotrpnih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liječenja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Silvije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umire</a:t>
            </a:r>
            <a:r>
              <a:rPr lang="en-US" sz="2400" dirty="0">
                <a:latin typeface="Sitka Display" panose="02000505000000020004" pitchFamily="2" charset="0"/>
              </a:rPr>
              <a:t> 29.10.1908. </a:t>
            </a:r>
            <a:r>
              <a:rPr lang="en-US" sz="2400" dirty="0" err="1">
                <a:latin typeface="Sitka Display" panose="02000505000000020004" pitchFamily="2" charset="0"/>
              </a:rPr>
              <a:t>godine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svom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stanu</a:t>
            </a:r>
            <a:r>
              <a:rPr lang="en-US" sz="2400" dirty="0">
                <a:latin typeface="Sitka Display" panose="02000505000000020004" pitchFamily="2" charset="0"/>
              </a:rPr>
              <a:t> u </a:t>
            </a:r>
            <a:r>
              <a:rPr lang="en-US" sz="2400" dirty="0" err="1">
                <a:latin typeface="Sitka Display" panose="02000505000000020004" pitchFamily="2" charset="0"/>
              </a:rPr>
              <a:t>Sarajevu</a:t>
            </a:r>
            <a:r>
              <a:rPr lang="en-US" sz="2400" dirty="0">
                <a:latin typeface="Sitka Display" panose="02000505000000020004" pitchFamily="2" charset="0"/>
              </a:rPr>
              <a:t>. </a:t>
            </a:r>
            <a:r>
              <a:rPr lang="en-US" sz="2400" dirty="0" err="1">
                <a:latin typeface="Sitka Display" panose="02000505000000020004" pitchFamily="2" charset="0"/>
              </a:rPr>
              <a:t>Pokopan</a:t>
            </a:r>
            <a:r>
              <a:rPr lang="en-US" sz="2400" dirty="0">
                <a:latin typeface="Sitka Display" panose="02000505000000020004" pitchFamily="2" charset="0"/>
              </a:rPr>
              <a:t> je u </a:t>
            </a:r>
            <a:r>
              <a:rPr lang="en-US" sz="2400" dirty="0" err="1">
                <a:latin typeface="Sitka Display" panose="02000505000000020004" pitchFamily="2" charset="0"/>
              </a:rPr>
              <a:t>Koševu</a:t>
            </a:r>
            <a:r>
              <a:rPr lang="en-US" sz="2400" dirty="0">
                <a:latin typeface="Sitka Display" panose="02000505000000020004" pitchFamily="2" charset="0"/>
              </a:rPr>
              <a:t>, </a:t>
            </a:r>
            <a:r>
              <a:rPr lang="en-US" sz="2400" dirty="0" err="1">
                <a:latin typeface="Sitka Display" panose="02000505000000020004" pitchFamily="2" charset="0"/>
              </a:rPr>
              <a:t>na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groblju</a:t>
            </a:r>
            <a:r>
              <a:rPr lang="en-US" sz="2400" dirty="0">
                <a:latin typeface="Sitka Display" panose="02000505000000020004" pitchFamily="2" charset="0"/>
              </a:rPr>
              <a:t> </a:t>
            </a:r>
            <a:r>
              <a:rPr lang="en-US" sz="2400" dirty="0" err="1">
                <a:latin typeface="Sitka Display" panose="02000505000000020004" pitchFamily="2" charset="0"/>
              </a:rPr>
              <a:t>sv</a:t>
            </a:r>
            <a:r>
              <a:rPr lang="en-US" sz="2400" dirty="0">
                <a:latin typeface="Sitka Display" panose="02000505000000020004" pitchFamily="2" charset="0"/>
              </a:rPr>
              <a:t>. </a:t>
            </a:r>
            <a:r>
              <a:rPr lang="en-US" sz="2400" dirty="0" err="1">
                <a:latin typeface="Sitka Display" panose="02000505000000020004" pitchFamily="2" charset="0"/>
              </a:rPr>
              <a:t>Josipa</a:t>
            </a:r>
            <a:r>
              <a:rPr lang="en-US" sz="2400" dirty="0">
                <a:latin typeface="Sitka Display" panose="02000505000000020004" pitchFamily="2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131DE-7F56-4FB0-AC18-DAEBD498B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1448183"/>
            <a:ext cx="2416627" cy="365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8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D91434-5DD9-4007-9EAC-F9E0BD59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085" y="3980629"/>
            <a:ext cx="7428400" cy="516800"/>
          </a:xfrm>
        </p:spPr>
        <p:txBody>
          <a:bodyPr/>
          <a:lstStyle/>
          <a:p>
            <a:pPr algn="ctr"/>
            <a:r>
              <a:rPr lang="bs-Latn-BA" sz="2000" dirty="0">
                <a:latin typeface="Sitka Display" panose="02000505000000020004" pitchFamily="2" charset="0"/>
              </a:rPr>
              <a:t>Mojsije, Silvije Strahimir Kranjčević</a:t>
            </a:r>
            <a:endParaRPr lang="en-US" sz="2000" dirty="0">
              <a:latin typeface="Sitka Display" panose="02000505000000020004" pitchFamily="2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4EF4247-0E8E-41F9-9455-ACCA15CFF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314" y="2697800"/>
            <a:ext cx="7428000" cy="1224771"/>
          </a:xfrm>
        </p:spPr>
        <p:txBody>
          <a:bodyPr/>
          <a:lstStyle/>
          <a:p>
            <a:endParaRPr lang="bs-Latn-BA" dirty="0"/>
          </a:p>
          <a:p>
            <a:pPr algn="ctr"/>
            <a:r>
              <a:rPr lang="bs-Latn-BA" dirty="0">
                <a:latin typeface="Sitka Display" panose="02000505000000020004" pitchFamily="2" charset="0"/>
              </a:rPr>
              <a:t>„</a:t>
            </a:r>
            <a:r>
              <a:rPr lang="en-US" dirty="0" err="1">
                <a:latin typeface="Sitka Display" panose="02000505000000020004" pitchFamily="2" charset="0"/>
              </a:rPr>
              <a:t>Mrijeti</a:t>
            </a:r>
            <a:r>
              <a:rPr lang="en-US" dirty="0">
                <a:latin typeface="Sitka Display" panose="02000505000000020004" pitchFamily="2" charset="0"/>
              </a:rPr>
              <a:t> </a:t>
            </a:r>
            <a:r>
              <a:rPr lang="en-US" dirty="0" err="1">
                <a:latin typeface="Sitka Display" panose="02000505000000020004" pitchFamily="2" charset="0"/>
              </a:rPr>
              <a:t>ti</a:t>
            </a:r>
            <a:r>
              <a:rPr lang="en-US" dirty="0">
                <a:latin typeface="Sitka Display" panose="02000505000000020004" pitchFamily="2" charset="0"/>
              </a:rPr>
              <a:t> </a:t>
            </a:r>
            <a:r>
              <a:rPr lang="en-US" dirty="0" err="1">
                <a:latin typeface="Sitka Display" panose="02000505000000020004" pitchFamily="2" charset="0"/>
              </a:rPr>
              <a:t>ćeš</a:t>
            </a:r>
            <a:r>
              <a:rPr lang="en-US" dirty="0">
                <a:latin typeface="Sitka Display" panose="02000505000000020004" pitchFamily="2" charset="0"/>
              </a:rPr>
              <a:t> </a:t>
            </a:r>
            <a:r>
              <a:rPr lang="en-US" dirty="0" err="1">
                <a:latin typeface="Sitka Display" panose="02000505000000020004" pitchFamily="2" charset="0"/>
              </a:rPr>
              <a:t>kada</a:t>
            </a:r>
            <a:r>
              <a:rPr lang="en-US" dirty="0">
                <a:latin typeface="Sitka Display" panose="02000505000000020004" pitchFamily="2" charset="0"/>
              </a:rPr>
              <a:t> </a:t>
            </a:r>
            <a:r>
              <a:rPr lang="en-US" dirty="0" err="1">
                <a:latin typeface="Sitka Display" panose="02000505000000020004" pitchFamily="2" charset="0"/>
              </a:rPr>
              <a:t>počneš</a:t>
            </a:r>
            <a:r>
              <a:rPr lang="en-US" dirty="0">
                <a:latin typeface="Sitka Display" panose="02000505000000020004" pitchFamily="2" charset="0"/>
              </a:rPr>
              <a:t> </a:t>
            </a:r>
            <a:r>
              <a:rPr lang="en-US" dirty="0" err="1">
                <a:latin typeface="Sitka Display" panose="02000505000000020004" pitchFamily="2" charset="0"/>
              </a:rPr>
              <a:t>sam</a:t>
            </a:r>
            <a:r>
              <a:rPr lang="en-US" dirty="0">
                <a:latin typeface="Sitka Display" panose="02000505000000020004" pitchFamily="2" charset="0"/>
              </a:rPr>
              <a:t> u </a:t>
            </a:r>
            <a:r>
              <a:rPr lang="en-US" dirty="0" err="1">
                <a:latin typeface="Sitka Display" panose="02000505000000020004" pitchFamily="2" charset="0"/>
              </a:rPr>
              <a:t>ideale</a:t>
            </a:r>
            <a:r>
              <a:rPr lang="en-US" dirty="0">
                <a:latin typeface="Sitka Display" panose="02000505000000020004" pitchFamily="2" charset="0"/>
              </a:rPr>
              <a:t> </a:t>
            </a:r>
            <a:r>
              <a:rPr lang="en-US" dirty="0" err="1">
                <a:latin typeface="Sitka Display" panose="02000505000000020004" pitchFamily="2" charset="0"/>
              </a:rPr>
              <a:t>svoje</a:t>
            </a:r>
            <a:r>
              <a:rPr lang="en-US" dirty="0">
                <a:latin typeface="Sitka Display" panose="02000505000000020004" pitchFamily="2" charset="0"/>
              </a:rPr>
              <a:t> </a:t>
            </a:r>
            <a:r>
              <a:rPr lang="en-US" dirty="0" err="1">
                <a:latin typeface="Sitka Display" panose="02000505000000020004" pitchFamily="2" charset="0"/>
              </a:rPr>
              <a:t>sumnjati</a:t>
            </a:r>
            <a:r>
              <a:rPr lang="en-US" dirty="0">
                <a:latin typeface="Sitka Display" panose="02000505000000020004" pitchFamily="2" charset="0"/>
              </a:rPr>
              <a:t>!</a:t>
            </a:r>
            <a:r>
              <a:rPr lang="bs-Latn-BA" dirty="0">
                <a:latin typeface="Sitka Display" panose="02000505000000020004" pitchFamily="2" charset="0"/>
              </a:rPr>
              <a:t>“</a:t>
            </a:r>
            <a:endParaRPr lang="en-US" dirty="0">
              <a:latin typeface="Sitka Display" panose="02000505000000020004" pitchFamily="2" charset="0"/>
            </a:endParaRPr>
          </a:p>
          <a:p>
            <a:endParaRPr lang="en-US" dirty="0">
              <a:latin typeface="Sitka Display" panose="02000505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B5563-9560-487D-93FB-9ACC65249D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9" r="10975"/>
          <a:stretch/>
        </p:blipFill>
        <p:spPr>
          <a:xfrm>
            <a:off x="4274457" y="333828"/>
            <a:ext cx="4158343" cy="22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2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336958-C666-4BC1-B123-E2A0F55029A4}"/>
              </a:ext>
            </a:extLst>
          </p:cNvPr>
          <p:cNvSpPr txBox="1"/>
          <p:nvPr/>
        </p:nvSpPr>
        <p:spPr>
          <a:xfrm>
            <a:off x="4386942" y="-29272"/>
            <a:ext cx="4230915" cy="628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3B9A4-4E17-426B-A281-A889F3E3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400" y="2350471"/>
            <a:ext cx="8377200" cy="1525200"/>
          </a:xfrm>
        </p:spPr>
        <p:txBody>
          <a:bodyPr/>
          <a:lstStyle/>
          <a:p>
            <a:r>
              <a:rPr lang="bs-Latn-BA" b="1" dirty="0">
                <a:latin typeface="Sitka Heading" panose="02000505000000020004" pitchFamily="2" charset="0"/>
              </a:rPr>
              <a:t>Hvala na pažnji!</a:t>
            </a:r>
            <a:endParaRPr lang="en-US" b="1" dirty="0">
              <a:latin typeface="Sitka Heading" panose="02000505000000020004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1BF4DC0-9175-4801-9974-D0687DF1D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0921" y="3766700"/>
            <a:ext cx="4870157" cy="577200"/>
          </a:xfrm>
        </p:spPr>
        <p:txBody>
          <a:bodyPr/>
          <a:lstStyle/>
          <a:p>
            <a:r>
              <a:rPr lang="bs-Latn-BA" dirty="0">
                <a:latin typeface="Sitka Display" panose="02000505000000020004" pitchFamily="2" charset="0"/>
              </a:rPr>
              <a:t>Izvori: Wikipedia.org, Biografija.com</a:t>
            </a:r>
            <a:endParaRPr lang="en-US" dirty="0">
              <a:latin typeface="Sitka Display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63568"/>
      </p:ext>
    </p:extLst>
  </p:cSld>
  <p:clrMapOvr>
    <a:masterClrMapping/>
  </p:clrMapOvr>
</p:sld>
</file>

<file path=ppt/theme/theme1.xml><?xml version="1.0" encoding="utf-8"?>
<a:theme xmlns:a="http://schemas.openxmlformats.org/drawingml/2006/main" name="Vintage Paper Style for Middle School Literature Lesson by Slidesgo">
  <a:themeElements>
    <a:clrScheme name="Simple Light">
      <a:dk1>
        <a:srgbClr val="3C3C3C"/>
      </a:dk1>
      <a:lt1>
        <a:srgbClr val="FCF2E3"/>
      </a:lt1>
      <a:dk2>
        <a:srgbClr val="3C3C3C"/>
      </a:dk2>
      <a:lt2>
        <a:srgbClr val="FCF2E3"/>
      </a:lt2>
      <a:accent1>
        <a:srgbClr val="D5B48B"/>
      </a:accent1>
      <a:accent2>
        <a:srgbClr val="C09560"/>
      </a:accent2>
      <a:accent3>
        <a:srgbClr val="A58865"/>
      </a:accent3>
      <a:accent4>
        <a:srgbClr val="886F51"/>
      </a:accent4>
      <a:accent5>
        <a:srgbClr val="886F51"/>
      </a:accent5>
      <a:accent6>
        <a:srgbClr val="886F51"/>
      </a:accent6>
      <a:hlink>
        <a:srgbClr val="3C3C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Vintage Paper Style for Middle School Literature Lesson _ by Slidesgo</Template>
  <TotalTime>4739</TotalTime>
  <Words>367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Assistant</vt:lpstr>
      <vt:lpstr>Calibri</vt:lpstr>
      <vt:lpstr>Croissant One</vt:lpstr>
      <vt:lpstr>Livvic</vt:lpstr>
      <vt:lpstr>Proxima Nova</vt:lpstr>
      <vt:lpstr>Roboto Condensed Light</vt:lpstr>
      <vt:lpstr>Sitka Display</vt:lpstr>
      <vt:lpstr>Sitka Heading</vt:lpstr>
      <vt:lpstr>Viga</vt:lpstr>
      <vt:lpstr>Vintage Paper Style for Middle School Literature Lesson by Slidesgo</vt:lpstr>
      <vt:lpstr>Slidesgo Final Pages</vt:lpstr>
      <vt:lpstr>Silvije Strahimir Kranjčević</vt:lpstr>
      <vt:lpstr>Silvije Strahimir Kranjčević jedan je od najpoznatijih hrvatskih pjesnika iz književnog razdoblja realizma. Rođen je 17. februara 1865. u Senju, a umro u Sarajevu 29. oktobra 1908.</vt:lpstr>
      <vt:lpstr>Obrazovnje</vt:lpstr>
      <vt:lpstr>PowerPoint Presentation</vt:lpstr>
      <vt:lpstr>Privatni život</vt:lpstr>
      <vt:lpstr>Mojsije, Silvije Strahimir Kranjčević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Silvije Strahimir Kranjčević</dc:title>
  <dc:creator>Una Podić</dc:creator>
  <cp:lastModifiedBy>Una Podić</cp:lastModifiedBy>
  <cp:revision>9</cp:revision>
  <dcterms:created xsi:type="dcterms:W3CDTF">2022-10-22T05:43:25Z</dcterms:created>
  <dcterms:modified xsi:type="dcterms:W3CDTF">2022-10-25T12:43:03Z</dcterms:modified>
</cp:coreProperties>
</file>